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4" r:id="rId2"/>
  </p:sldMasterIdLst>
  <p:notesMasterIdLst>
    <p:notesMasterId r:id="rId17"/>
  </p:notesMasterIdLst>
  <p:handoutMasterIdLst>
    <p:handoutMasterId r:id="rId18"/>
  </p:handoutMasterIdLst>
  <p:sldIdLst>
    <p:sldId id="482" r:id="rId3"/>
    <p:sldId id="494" r:id="rId4"/>
    <p:sldId id="496" r:id="rId5"/>
    <p:sldId id="502" r:id="rId6"/>
    <p:sldId id="503" r:id="rId7"/>
    <p:sldId id="495" r:id="rId8"/>
    <p:sldId id="497" r:id="rId9"/>
    <p:sldId id="504" r:id="rId10"/>
    <p:sldId id="505" r:id="rId11"/>
    <p:sldId id="498" r:id="rId12"/>
    <p:sldId id="499" r:id="rId13"/>
    <p:sldId id="500" r:id="rId14"/>
    <p:sldId id="501" r:id="rId15"/>
    <p:sldId id="506" r:id="rId16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3215A700-961E-4AAC-8019-955A8C589581}">
          <p14:sldIdLst>
            <p14:sldId id="482"/>
          </p14:sldIdLst>
        </p14:section>
        <p14:section name="Untitled Section" id="{01B39980-D45F-4B0F-856D-79BA4010220F}">
          <p14:sldIdLst>
            <p14:sldId id="494"/>
            <p14:sldId id="496"/>
            <p14:sldId id="502"/>
            <p14:sldId id="503"/>
            <p14:sldId id="495"/>
            <p14:sldId id="497"/>
            <p14:sldId id="504"/>
            <p14:sldId id="505"/>
            <p14:sldId id="498"/>
            <p14:sldId id="499"/>
            <p14:sldId id="500"/>
            <p14:sldId id="501"/>
            <p14:sldId id="50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96CF"/>
    <a:srgbClr val="B4D319"/>
    <a:srgbClr val="B7D61A"/>
    <a:srgbClr val="99FFCC"/>
    <a:srgbClr val="FFFFFF"/>
    <a:srgbClr val="DCAC72"/>
    <a:srgbClr val="F3F90D"/>
    <a:srgbClr val="3751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1" autoAdjust="0"/>
  </p:normalViewPr>
  <p:slideViewPr>
    <p:cSldViewPr snapToGrid="0">
      <p:cViewPr varScale="1">
        <p:scale>
          <a:sx n="110" d="100"/>
          <a:sy n="110" d="100"/>
        </p:scale>
        <p:origin x="164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72FDAF56-732D-4724-8EC9-13E12DA95A81}" type="slidenum">
              <a:rPr lang="en-US" altLang="nl-BE"/>
              <a:pPr>
                <a:defRPr/>
              </a:pPr>
              <a:t>‹#›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27852742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964FA89E-1A37-443D-ACB5-91136C7BCF15}" type="slidenum">
              <a:rPr lang="en-US" altLang="nl-BE"/>
              <a:pPr>
                <a:defRPr/>
              </a:pPr>
              <a:t>‹#›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30776160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wmf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>
            <a:spLocks noChangeArrowheads="1"/>
          </p:cNvSpPr>
          <p:nvPr userDrawn="1"/>
        </p:nvSpPr>
        <p:spPr bwMode="auto">
          <a:xfrm flipV="1">
            <a:off x="0" y="3783013"/>
            <a:ext cx="9144000" cy="1565275"/>
          </a:xfrm>
          <a:prstGeom prst="rect">
            <a:avLst/>
          </a:prstGeom>
          <a:solidFill>
            <a:srgbClr val="B4D3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nl-BE" altLang="nl-BE" smtClean="0"/>
          </a:p>
        </p:txBody>
      </p:sp>
      <p:sp>
        <p:nvSpPr>
          <p:cNvPr id="5" name="Rectangle 19"/>
          <p:cNvSpPr>
            <a:spLocks noChangeArrowheads="1"/>
          </p:cNvSpPr>
          <p:nvPr userDrawn="1"/>
        </p:nvSpPr>
        <p:spPr bwMode="auto">
          <a:xfrm flipV="1">
            <a:off x="0" y="6092825"/>
            <a:ext cx="9144000" cy="765175"/>
          </a:xfrm>
          <a:prstGeom prst="rect">
            <a:avLst/>
          </a:prstGeom>
          <a:solidFill>
            <a:srgbClr val="7F96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nl-BE" altLang="nl-BE" smtClean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1482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nl-BE" altLang="nl-BE" smtClean="0"/>
          </a:p>
        </p:txBody>
      </p:sp>
      <p:pic>
        <p:nvPicPr>
          <p:cNvPr id="7" name="Picture 4" descr="agfa-labs_logo_hi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65100"/>
            <a:ext cx="1857375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gfa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908050"/>
            <a:ext cx="178593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28575" y="5370513"/>
            <a:ext cx="9094788" cy="719137"/>
            <a:chOff x="18" y="3383"/>
            <a:chExt cx="5729" cy="453"/>
          </a:xfrm>
        </p:grpSpPr>
        <p:pic>
          <p:nvPicPr>
            <p:cNvPr id="10" name="Picture 9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3" y="3383"/>
              <a:ext cx="725" cy="453"/>
            </a:xfrm>
            <a:prstGeom prst="rect">
              <a:avLst/>
            </a:prstGeom>
            <a:noFill/>
            <a:ln w="19050">
              <a:solidFill>
                <a:srgbClr val="38549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" y="3383"/>
              <a:ext cx="609" cy="453"/>
            </a:xfrm>
            <a:prstGeom prst="rect">
              <a:avLst/>
            </a:prstGeom>
            <a:noFill/>
            <a:ln w="19050">
              <a:solidFill>
                <a:srgbClr val="38549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/>
            <p:cNvPicPr preferRelativeResize="0"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3383"/>
              <a:ext cx="734" cy="453"/>
            </a:xfrm>
            <a:prstGeom prst="rect">
              <a:avLst/>
            </a:prstGeom>
            <a:noFill/>
            <a:ln w="19050">
              <a:solidFill>
                <a:srgbClr val="38549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/>
            <p:cNvPicPr preferRelativeResize="0"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3" y="3383"/>
              <a:ext cx="624" cy="453"/>
            </a:xfrm>
            <a:prstGeom prst="rect">
              <a:avLst/>
            </a:prstGeom>
            <a:noFill/>
            <a:ln w="19050">
              <a:solidFill>
                <a:srgbClr val="38549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/>
            <p:cNvPicPr preferRelativeResize="0"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8" y="3383"/>
              <a:ext cx="734" cy="453"/>
            </a:xfrm>
            <a:prstGeom prst="rect">
              <a:avLst/>
            </a:prstGeom>
            <a:noFill/>
            <a:ln w="19050">
              <a:solidFill>
                <a:srgbClr val="38549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/>
            <p:cNvPicPr preferRelativeResize="0"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5" y="3383"/>
              <a:ext cx="489" cy="453"/>
            </a:xfrm>
            <a:prstGeom prst="rect">
              <a:avLst/>
            </a:prstGeom>
            <a:noFill/>
            <a:ln w="19050">
              <a:solidFill>
                <a:srgbClr val="38549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 descr="Synaps_1023147"/>
            <p:cNvPicPr preferRelativeResize="0"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" y="3383"/>
              <a:ext cx="680" cy="453"/>
            </a:xfrm>
            <a:prstGeom prst="rect">
              <a:avLst/>
            </a:prstGeom>
            <a:noFill/>
            <a:ln w="19050">
              <a:solidFill>
                <a:srgbClr val="38549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/>
            <p:cNvPicPr preferRelativeResize="0"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2" y="3383"/>
              <a:ext cx="365" cy="453"/>
            </a:xfrm>
            <a:prstGeom prst="rect">
              <a:avLst/>
            </a:prstGeom>
            <a:noFill/>
            <a:ln w="19050">
              <a:solidFill>
                <a:srgbClr val="38549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7" descr="Printing-press_104345"/>
            <p:cNvPicPr preferRelativeResize="0"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0" y="3383"/>
              <a:ext cx="579" cy="453"/>
            </a:xfrm>
            <a:prstGeom prst="rect">
              <a:avLst/>
            </a:prstGeom>
            <a:noFill/>
            <a:ln w="19050">
              <a:solidFill>
                <a:srgbClr val="38549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6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1989138"/>
            <a:ext cx="9144000" cy="1774825"/>
          </a:xfrm>
        </p:spPr>
        <p:txBody>
          <a:bodyPr lIns="360000" rIns="360000" anchorCtr="1"/>
          <a:lstStyle>
            <a:lvl1pPr algn="ctr">
              <a:defRPr sz="3600"/>
            </a:lvl1pPr>
          </a:lstStyle>
          <a:p>
            <a:r>
              <a:rPr lang="en-US" altLang="zh-CN"/>
              <a:t>Click to edit Master title style</a:t>
            </a:r>
            <a:br>
              <a:rPr lang="en-US" altLang="zh-CN"/>
            </a:br>
            <a:endParaRPr lang="en-US" altLang="zh-CN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3933825"/>
            <a:ext cx="9144000" cy="1222375"/>
          </a:xfrm>
        </p:spPr>
        <p:txBody>
          <a:bodyPr lIns="360000" tIns="108000" rIns="360000" bIns="108000" anchor="ctr" anchorCtr="1"/>
          <a:lstStyle>
            <a:lvl1pPr marL="0" indent="0" algn="ctr">
              <a:buFont typeface="Wingdings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61239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6182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2944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8950" y="0"/>
            <a:ext cx="2117725" cy="6134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4188" y="0"/>
            <a:ext cx="6202362" cy="6134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9202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2125" y="0"/>
            <a:ext cx="8351838" cy="744538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tabel 2"/>
          <p:cNvSpPr>
            <a:spLocks noGrp="1"/>
          </p:cNvSpPr>
          <p:nvPr>
            <p:ph type="tbl" idx="1"/>
          </p:nvPr>
        </p:nvSpPr>
        <p:spPr>
          <a:xfrm>
            <a:off x="484188" y="1006475"/>
            <a:ext cx="8472487" cy="5127625"/>
          </a:xfrm>
        </p:spPr>
        <p:txBody>
          <a:bodyPr/>
          <a:lstStyle/>
          <a:p>
            <a:pPr lvl="0"/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3680233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10308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07-03-2017</a:t>
            </a:r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A26C7-C5C3-462F-BC2E-0C20FF9BE0D1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96752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07-03-2017</a:t>
            </a:r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85F9A-3912-4470-B744-AE7DA778293B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08037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07-03-2017</a:t>
            </a:r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3085E-F794-4CDC-9DAA-95A7E0C61A5E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05859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07-03-2017</a:t>
            </a:r>
            <a:endParaRPr lang="nl-BE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66EAE-96F0-4A76-9EEF-404DE7F60B95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027314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07-03-2017</a:t>
            </a:r>
            <a:endParaRPr lang="nl-BE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EFAA8-4761-4134-822B-43F6D45B7409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83006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530603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07-03-2017</a:t>
            </a:r>
            <a:endParaRPr lang="nl-BE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6C16E-5C3E-4541-A9D1-F2D8D0381788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866379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07-03-2017</a:t>
            </a:r>
            <a:endParaRPr lang="nl-BE" dirty="0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5CEA3-58A4-4D29-932D-9EB9EC764E15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067435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07-03-2017</a:t>
            </a:r>
            <a:endParaRPr lang="nl-BE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B2719-433A-4296-9616-850C9B354DBF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24866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BE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07-03-2017</a:t>
            </a:r>
            <a:endParaRPr lang="nl-BE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610E2-90B1-476E-AE59-B6AA4A363939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433336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07-03-2017</a:t>
            </a:r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CEA39-9438-4BBB-90D8-CA906123B37C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586605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07-03-2017</a:t>
            </a:r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47AD0-2EA0-49AB-BA07-AB4A515411B2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26233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3031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4188" y="1006475"/>
            <a:ext cx="4159250" cy="5127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5838" y="1006475"/>
            <a:ext cx="4160837" cy="5127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2586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1667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46654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0625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11837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5314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3"/>
          <p:cNvSpPr>
            <a:spLocks noChangeArrowheads="1"/>
          </p:cNvSpPr>
          <p:nvPr userDrawn="1"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rgbClr val="7F96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nl-NL" altLang="nl-BE" smtClean="0">
              <a:solidFill>
                <a:srgbClr val="C3E41E"/>
              </a:solidFill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4188" y="1006475"/>
            <a:ext cx="8472487" cy="512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462088" y="6537325"/>
            <a:ext cx="6219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nl-BE" sz="1400" b="0" dirty="0" smtClean="0">
                <a:solidFill>
                  <a:schemeClr val="bg1"/>
                </a:solidFill>
                <a:latin typeface="Bosis for Agfa Light" panose="020B0304030504040204" pitchFamily="34" charset="0"/>
              </a:rPr>
              <a:t>Bart Wuytens 07/03/2017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0" y="6553200"/>
            <a:ext cx="936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353E1962-EBD7-44D0-9B8B-3B9FA26F6608}" type="slidenum">
              <a:rPr lang="en-US" altLang="nl-BE" sz="1400" b="0" smtClean="0">
                <a:latin typeface="Bosis for Agfa Light" panose="020B0304030504040204" pitchFamily="34" charset="0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altLang="nl-BE" sz="1400" b="0" smtClean="0">
              <a:latin typeface="Bosis for Agfa Light" panose="020B0304030504040204" pitchFamily="34" charset="0"/>
            </a:endParaRPr>
          </a:p>
        </p:txBody>
      </p:sp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0" y="0"/>
            <a:ext cx="9144000" cy="822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nl-BE" altLang="nl-BE" smtClean="0"/>
          </a:p>
        </p:txBody>
      </p:sp>
      <p:pic>
        <p:nvPicPr>
          <p:cNvPr id="1031" name="Picture 6" descr="agfa-labs_logo_hires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0"/>
            <a:ext cx="1090613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92125" y="0"/>
            <a:ext cx="8351838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Agfa-Labs bla bla bla</a:t>
            </a:r>
          </a:p>
        </p:txBody>
      </p:sp>
      <p:grpSp>
        <p:nvGrpSpPr>
          <p:cNvPr id="1033" name="Group 9"/>
          <p:cNvGrpSpPr>
            <a:grpSpLocks/>
          </p:cNvGrpSpPr>
          <p:nvPr/>
        </p:nvGrpSpPr>
        <p:grpSpPr bwMode="auto">
          <a:xfrm>
            <a:off x="7980363" y="6565900"/>
            <a:ext cx="1076325" cy="274638"/>
            <a:chOff x="5027" y="4136"/>
            <a:chExt cx="678" cy="173"/>
          </a:xfrm>
        </p:grpSpPr>
        <p:sp>
          <p:nvSpPr>
            <p:cNvPr id="1034" name="Rectangle 10"/>
            <p:cNvSpPr>
              <a:spLocks noChangeArrowheads="1"/>
            </p:cNvSpPr>
            <p:nvPr userDrawn="1"/>
          </p:nvSpPr>
          <p:spPr bwMode="auto">
            <a:xfrm>
              <a:off x="5517" y="4204"/>
              <a:ext cx="150" cy="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nl-BE" altLang="nl-BE" smtClean="0"/>
            </a:p>
          </p:txBody>
        </p:sp>
        <p:sp>
          <p:nvSpPr>
            <p:cNvPr id="1035" name="Rectangle 11"/>
            <p:cNvSpPr>
              <a:spLocks noChangeArrowheads="1"/>
            </p:cNvSpPr>
            <p:nvPr userDrawn="1"/>
          </p:nvSpPr>
          <p:spPr bwMode="auto">
            <a:xfrm>
              <a:off x="5580" y="4230"/>
              <a:ext cx="29" cy="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nl-BE" altLang="nl-BE" smtClean="0"/>
            </a:p>
          </p:txBody>
        </p:sp>
        <p:pic>
          <p:nvPicPr>
            <p:cNvPr id="1036" name="Picture 12" descr="Agfa logo transp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7" y="4136"/>
              <a:ext cx="67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  <p:sldLayoutId id="2147483944" r:id="rId12"/>
    <p:sldLayoutId id="2147483945" r:id="rId13"/>
    <p:sldLayoutId id="2147483946" r:id="rId14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38549A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38549A"/>
          </a:solidFill>
          <a:latin typeface="Bosis for Agfa SemiBold" pitchFamily="34" charset="0"/>
          <a:cs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38549A"/>
          </a:solidFill>
          <a:latin typeface="Bosis for Agfa SemiBold" pitchFamily="34" charset="0"/>
          <a:cs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38549A"/>
          </a:solidFill>
          <a:latin typeface="Bosis for Agfa SemiBold" pitchFamily="34" charset="0"/>
          <a:cs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38549A"/>
          </a:solidFill>
          <a:latin typeface="Bosis for Agfa SemiBold" pitchFamily="34" charset="0"/>
          <a:cs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38549A"/>
          </a:solidFill>
          <a:latin typeface="Bosis for Agfa SemiBold" pitchFamily="34" charset="0"/>
          <a:cs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38549A"/>
          </a:solidFill>
          <a:latin typeface="Bosis for Agfa SemiBold" pitchFamily="34" charset="0"/>
          <a:cs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38549A"/>
          </a:solidFill>
          <a:latin typeface="Bosis for Agfa SemiBold" pitchFamily="34" charset="0"/>
          <a:cs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38549A"/>
          </a:solidFill>
          <a:latin typeface="Bosis for Agfa SemiBold" pitchFamily="34" charset="0"/>
          <a:cs typeface="Arial" charset="0"/>
        </a:defRPr>
      </a:lvl9pPr>
    </p:titleStyle>
    <p:bodyStyle>
      <a:lvl1pPr marL="261938" indent="-26193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EA3B18"/>
        </a:buClr>
        <a:buFont typeface="Wingdings" panose="05000000000000000000" pitchFamily="2" charset="2"/>
        <a:buChar char="§"/>
        <a:defRPr sz="2800">
          <a:solidFill>
            <a:srgbClr val="38549A"/>
          </a:solidFill>
          <a:latin typeface="+mn-lt"/>
          <a:ea typeface="+mn-ea"/>
          <a:cs typeface="+mn-cs"/>
        </a:defRPr>
      </a:lvl1pPr>
      <a:lvl2pPr marL="622300" indent="-180975" algn="l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rgbClr val="C3E41E"/>
        </a:buClr>
        <a:buFont typeface="Wingdings" panose="05000000000000000000" pitchFamily="2" charset="2"/>
        <a:buChar char="§"/>
        <a:defRPr sz="2600">
          <a:solidFill>
            <a:srgbClr val="38549A"/>
          </a:solidFill>
          <a:latin typeface="+mn-lt"/>
          <a:cs typeface="+mn-cs"/>
        </a:defRPr>
      </a:lvl2pPr>
      <a:lvl3pPr marL="973138" indent="-171450" algn="l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rgbClr val="83ADCF"/>
        </a:buClr>
        <a:buFont typeface="Wingdings" panose="05000000000000000000" pitchFamily="2" charset="2"/>
        <a:buChar char="§"/>
        <a:defRPr sz="2400">
          <a:solidFill>
            <a:srgbClr val="38549A"/>
          </a:solidFill>
          <a:latin typeface="+mn-lt"/>
          <a:cs typeface="+mn-cs"/>
        </a:defRPr>
      </a:lvl3pPr>
      <a:lvl4pPr marL="1333500" indent="-180975" algn="l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rgbClr val="C3E41E"/>
        </a:buClr>
        <a:buSzPct val="60000"/>
        <a:buFont typeface="Bosis for Agfa Medium" pitchFamily="34" charset="0"/>
        <a:buChar char="–"/>
        <a:defRPr sz="2200">
          <a:solidFill>
            <a:srgbClr val="38549A"/>
          </a:solidFill>
          <a:latin typeface="+mn-lt"/>
          <a:cs typeface="+mn-cs"/>
        </a:defRPr>
      </a:lvl4pPr>
      <a:lvl5pPr marL="1741488" indent="-228600" algn="l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rgbClr val="C3E41E"/>
        </a:buClr>
        <a:buFont typeface="Bosis for Agfa Medium" panose="020B0504030504040204" pitchFamily="34" charset="0"/>
        <a:buChar char="»"/>
        <a:defRPr sz="2000">
          <a:solidFill>
            <a:srgbClr val="38549A"/>
          </a:solidFill>
          <a:latin typeface="+mn-lt"/>
          <a:cs typeface="+mn-cs"/>
        </a:defRPr>
      </a:lvl5pPr>
      <a:lvl6pPr marL="2198688" indent="-228600" algn="l" rtl="0" fontAlgn="base">
        <a:lnSpc>
          <a:spcPct val="90000"/>
        </a:lnSpc>
        <a:spcBef>
          <a:spcPct val="15000"/>
        </a:spcBef>
        <a:spcAft>
          <a:spcPct val="0"/>
        </a:spcAft>
        <a:buClr>
          <a:srgbClr val="C3E41E"/>
        </a:buClr>
        <a:buFont typeface="Bosis for Agfa Medium" pitchFamily="34" charset="0"/>
        <a:buChar char="»"/>
        <a:defRPr sz="2000">
          <a:solidFill>
            <a:srgbClr val="38549A"/>
          </a:solidFill>
          <a:latin typeface="+mn-lt"/>
          <a:cs typeface="+mn-cs"/>
        </a:defRPr>
      </a:lvl6pPr>
      <a:lvl7pPr marL="2655888" indent="-228600" algn="l" rtl="0" fontAlgn="base">
        <a:lnSpc>
          <a:spcPct val="90000"/>
        </a:lnSpc>
        <a:spcBef>
          <a:spcPct val="15000"/>
        </a:spcBef>
        <a:spcAft>
          <a:spcPct val="0"/>
        </a:spcAft>
        <a:buClr>
          <a:srgbClr val="C3E41E"/>
        </a:buClr>
        <a:buFont typeface="Bosis for Agfa Medium" pitchFamily="34" charset="0"/>
        <a:buChar char="»"/>
        <a:defRPr sz="2000">
          <a:solidFill>
            <a:srgbClr val="38549A"/>
          </a:solidFill>
          <a:latin typeface="+mn-lt"/>
          <a:cs typeface="+mn-cs"/>
        </a:defRPr>
      </a:lvl7pPr>
      <a:lvl8pPr marL="3113088" indent="-228600" algn="l" rtl="0" fontAlgn="base">
        <a:lnSpc>
          <a:spcPct val="90000"/>
        </a:lnSpc>
        <a:spcBef>
          <a:spcPct val="15000"/>
        </a:spcBef>
        <a:spcAft>
          <a:spcPct val="0"/>
        </a:spcAft>
        <a:buClr>
          <a:srgbClr val="C3E41E"/>
        </a:buClr>
        <a:buFont typeface="Bosis for Agfa Medium" pitchFamily="34" charset="0"/>
        <a:buChar char="»"/>
        <a:defRPr sz="2000">
          <a:solidFill>
            <a:srgbClr val="38549A"/>
          </a:solidFill>
          <a:latin typeface="+mn-lt"/>
          <a:cs typeface="+mn-cs"/>
        </a:defRPr>
      </a:lvl8pPr>
      <a:lvl9pPr marL="3570288" indent="-228600" algn="l" rtl="0" fontAlgn="base">
        <a:lnSpc>
          <a:spcPct val="90000"/>
        </a:lnSpc>
        <a:spcBef>
          <a:spcPct val="15000"/>
        </a:spcBef>
        <a:spcAft>
          <a:spcPct val="0"/>
        </a:spcAft>
        <a:buClr>
          <a:srgbClr val="C3E41E"/>
        </a:buClr>
        <a:buFont typeface="Bosis for Agfa Medium" pitchFamily="34" charset="0"/>
        <a:buChar char="»"/>
        <a:defRPr sz="2000">
          <a:solidFill>
            <a:srgbClr val="38549A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 smtClean="0"/>
              <a:t>Klik om de stijl te bewerken</a:t>
            </a:r>
            <a:endParaRPr lang="nl-BE" altLang="nl-BE" smtClean="0"/>
          </a:p>
        </p:txBody>
      </p:sp>
      <p:sp>
        <p:nvSpPr>
          <p:cNvPr id="2051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 smtClean="0"/>
              <a:t>Klik om de modelstijlen te bewerken</a:t>
            </a:r>
          </a:p>
          <a:p>
            <a:pPr lvl="1"/>
            <a:r>
              <a:rPr lang="nl-NL" altLang="nl-BE" smtClean="0"/>
              <a:t>Tweede niveau</a:t>
            </a:r>
          </a:p>
          <a:p>
            <a:pPr lvl="2"/>
            <a:r>
              <a:rPr lang="nl-NL" altLang="nl-BE" smtClean="0"/>
              <a:t>Derde niveau</a:t>
            </a:r>
          </a:p>
          <a:p>
            <a:pPr lvl="3"/>
            <a:r>
              <a:rPr lang="nl-NL" altLang="nl-BE" smtClean="0"/>
              <a:t>Vierde niveau</a:t>
            </a:r>
          </a:p>
          <a:p>
            <a:pPr lvl="4"/>
            <a:r>
              <a:rPr lang="nl-NL" altLang="nl-BE" smtClean="0"/>
              <a:t>Vijfde niveau</a:t>
            </a:r>
            <a:endParaRPr lang="nl-BE" altLang="nl-BE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07-03-2017</a:t>
            </a:r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DFD5096-CCA5-4264-A12D-C20EF7C3E105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1.xls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emf"/><Relationship Id="rId5" Type="http://schemas.openxmlformats.org/officeDocument/2006/relationships/oleObject" Target="../embeddings/Microsoft_Excel_97-2003_Worksheet22.xls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3.xls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4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5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gfa-labs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png"/><Relationship Id="rId4" Type="http://schemas.openxmlformats.org/officeDocument/2006/relationships/image" Target="../media/image14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763713"/>
            <a:ext cx="9144000" cy="1774825"/>
          </a:xfrm>
        </p:spPr>
        <p:txBody>
          <a:bodyPr/>
          <a:lstStyle/>
          <a:p>
            <a:pPr eaLnBrk="1" hangingPunct="1"/>
            <a:r>
              <a:rPr lang="en-US" altLang="nl-BE" dirty="0" smtClean="0"/>
              <a:t>High-Throughput HSP </a:t>
            </a:r>
            <a:br>
              <a:rPr lang="en-US" altLang="nl-BE" dirty="0" smtClean="0"/>
            </a:br>
            <a:r>
              <a:rPr lang="en-US" altLang="nl-BE" dirty="0" smtClean="0"/>
              <a:t>in inkjet ink development </a:t>
            </a:r>
            <a:br>
              <a:rPr lang="en-US" altLang="nl-BE" dirty="0" smtClean="0"/>
            </a:br>
            <a:endParaRPr lang="en-US" altLang="nl-BE" sz="2800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nl-BE" dirty="0" smtClean="0"/>
              <a:t>An overview</a:t>
            </a:r>
            <a:endParaRPr lang="en-US" altLang="nl-BE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 : UV-curable inkjet ink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5364481"/>
            <a:ext cx="8472487" cy="604157"/>
          </a:xfrm>
        </p:spPr>
        <p:txBody>
          <a:bodyPr/>
          <a:lstStyle/>
          <a:p>
            <a:r>
              <a:rPr lang="en-US" sz="1800" dirty="0" smtClean="0"/>
              <a:t>Problems observed with PY150, PV19/PR202 mix 2 and PV19 dispersions : </a:t>
            </a:r>
            <a:r>
              <a:rPr lang="en-US" sz="1800" i="1" dirty="0" smtClean="0"/>
              <a:t>bad ratio </a:t>
            </a:r>
            <a:r>
              <a:rPr lang="en-US" sz="1800" i="1" dirty="0" err="1" smtClean="0"/>
              <a:t>pigmentophile</a:t>
            </a:r>
            <a:r>
              <a:rPr lang="en-US" sz="1800" i="1" dirty="0" smtClean="0"/>
              <a:t>/</a:t>
            </a:r>
            <a:r>
              <a:rPr lang="en-US" sz="1800" i="1" dirty="0" err="1" smtClean="0"/>
              <a:t>matrixophile</a:t>
            </a:r>
            <a:endParaRPr lang="en-US" sz="1800" i="1" dirty="0" smtClean="0"/>
          </a:p>
          <a:p>
            <a:r>
              <a:rPr lang="en-US" sz="1800" dirty="0" smtClean="0"/>
              <a:t>None of the dispersions are stable in VEEA matrix : </a:t>
            </a:r>
            <a:r>
              <a:rPr lang="en-US" sz="1800" i="1" dirty="0" smtClean="0"/>
              <a:t>marginal higher RED for </a:t>
            </a:r>
            <a:r>
              <a:rPr lang="en-US" sz="1800" i="1" dirty="0" err="1" smtClean="0"/>
              <a:t>matrixophilic</a:t>
            </a:r>
            <a:r>
              <a:rPr lang="en-US" sz="1800" i="1" dirty="0" smtClean="0"/>
              <a:t> part : improper balance </a:t>
            </a:r>
            <a:r>
              <a:rPr lang="en-US" sz="1800" i="1" dirty="0" err="1" smtClean="0"/>
              <a:t>pigmentophile</a:t>
            </a:r>
            <a:r>
              <a:rPr lang="en-US" sz="1800" i="1" dirty="0" smtClean="0"/>
              <a:t>/</a:t>
            </a:r>
            <a:r>
              <a:rPr lang="en-US" sz="1800" i="1" dirty="0" err="1" smtClean="0"/>
              <a:t>matrixophile</a:t>
            </a:r>
            <a:r>
              <a:rPr lang="en-US" sz="1800" i="1" dirty="0" smtClean="0"/>
              <a:t> ?</a:t>
            </a:r>
          </a:p>
          <a:p>
            <a:pPr marL="0" indent="0">
              <a:buNone/>
            </a:pPr>
            <a:endParaRPr lang="en-US" sz="1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4338085"/>
              </p:ext>
            </p:extLst>
          </p:nvPr>
        </p:nvGraphicFramePr>
        <p:xfrm>
          <a:off x="1" y="1265148"/>
          <a:ext cx="9150241" cy="38554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1" name="Worksheet" r:id="rId3" imgW="13925623" imgH="5867370" progId="Excel.Sheet.8">
                  <p:embed/>
                </p:oleObj>
              </mc:Choice>
              <mc:Fallback>
                <p:oleObj name="Worksheet" r:id="rId3" imgW="13925623" imgH="586737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" y="1265148"/>
                        <a:ext cx="9150241" cy="38554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3594084"/>
              </p:ext>
            </p:extLst>
          </p:nvPr>
        </p:nvGraphicFramePr>
        <p:xfrm>
          <a:off x="382905" y="1408748"/>
          <a:ext cx="142875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2" name="Worksheet" r:id="rId5" imgW="1428733" imgH="504900" progId="Excel.Sheet.8">
                  <p:embed/>
                </p:oleObj>
              </mc:Choice>
              <mc:Fallback>
                <p:oleObj name="Worksheet" r:id="rId5" imgW="1428733" imgH="5049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2905" y="1408748"/>
                        <a:ext cx="1428750" cy="50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133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 : Water based inkjet ink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711734"/>
            <a:ext cx="8472487" cy="551906"/>
          </a:xfrm>
        </p:spPr>
        <p:txBody>
          <a:bodyPr/>
          <a:lstStyle/>
          <a:p>
            <a:r>
              <a:rPr lang="en-US" sz="1400" dirty="0" smtClean="0"/>
              <a:t>Issues with all colors and Dispersant 1, except for PB15:3 and PY13 : </a:t>
            </a:r>
            <a:r>
              <a:rPr lang="en-US" sz="1400" i="1" dirty="0" smtClean="0"/>
              <a:t>too low affinity of </a:t>
            </a:r>
            <a:r>
              <a:rPr lang="en-US" sz="1400" i="1" dirty="0" err="1" smtClean="0"/>
              <a:t>pigmentophile</a:t>
            </a:r>
            <a:r>
              <a:rPr lang="en-US" sz="1400" i="1" dirty="0" smtClean="0"/>
              <a:t> towards pigments.</a:t>
            </a:r>
          </a:p>
          <a:p>
            <a:r>
              <a:rPr lang="en-US" sz="1400" dirty="0" smtClean="0"/>
              <a:t>All pigments well dispersed by Dispersant 2, although stability issues observed (viscosity increase) with magenta pigments and black : </a:t>
            </a:r>
            <a:r>
              <a:rPr lang="en-US" sz="1400" i="1" dirty="0" smtClean="0"/>
              <a:t>ratio </a:t>
            </a:r>
            <a:r>
              <a:rPr lang="en-US" sz="1400" i="1" dirty="0" err="1" smtClean="0"/>
              <a:t>pigmentophile</a:t>
            </a:r>
            <a:r>
              <a:rPr lang="en-US" sz="1400" i="1" dirty="0" smtClean="0"/>
              <a:t>/</a:t>
            </a:r>
            <a:r>
              <a:rPr lang="en-US" sz="1400" i="1" dirty="0" err="1" smtClean="0"/>
              <a:t>matrixophile</a:t>
            </a:r>
            <a:r>
              <a:rPr lang="en-US" sz="1400" i="1" dirty="0" smtClean="0"/>
              <a:t> is highest</a:t>
            </a:r>
            <a:endParaRPr lang="en-US" sz="1400" i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6497867"/>
              </p:ext>
            </p:extLst>
          </p:nvPr>
        </p:nvGraphicFramePr>
        <p:xfrm>
          <a:off x="0" y="995998"/>
          <a:ext cx="9099712" cy="4715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0" name="Worksheet" r:id="rId3" imgW="14554223" imgH="7543800" progId="Excel.Sheet.8">
                  <p:embed/>
                </p:oleObj>
              </mc:Choice>
              <mc:Fallback>
                <p:oleObj name="Worksheet" r:id="rId3" imgW="14554223" imgH="75438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995998"/>
                        <a:ext cx="9099712" cy="47157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920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3 : Water based inkjet ink with additives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-1" y="4763590"/>
            <a:ext cx="8472487" cy="604157"/>
          </a:xfrm>
        </p:spPr>
        <p:txBody>
          <a:bodyPr/>
          <a:lstStyle/>
          <a:p>
            <a:r>
              <a:rPr lang="en-US" sz="1800" dirty="0" smtClean="0"/>
              <a:t>Issues observed with Yellow and Black ink, in combination with PEG600 : </a:t>
            </a:r>
            <a:r>
              <a:rPr lang="en-US" sz="1800" i="1" dirty="0" smtClean="0"/>
              <a:t>higher affinity of pigments for </a:t>
            </a:r>
            <a:r>
              <a:rPr lang="en-US" sz="1800" i="1" dirty="0" err="1" smtClean="0"/>
              <a:t>pigmentophilic</a:t>
            </a:r>
            <a:r>
              <a:rPr lang="en-US" sz="1800" i="1" dirty="0" smtClean="0"/>
              <a:t> compared to </a:t>
            </a:r>
            <a:r>
              <a:rPr lang="en-US" sz="1800" i="1" dirty="0" err="1" smtClean="0"/>
              <a:t>matrixophilic</a:t>
            </a:r>
            <a:r>
              <a:rPr lang="en-US" sz="1800" i="1" dirty="0" smtClean="0"/>
              <a:t> part.</a:t>
            </a:r>
            <a:endParaRPr lang="en-US" sz="1800" i="1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9461019"/>
              </p:ext>
            </p:extLst>
          </p:nvPr>
        </p:nvGraphicFramePr>
        <p:xfrm>
          <a:off x="-1" y="1248137"/>
          <a:ext cx="9112637" cy="3367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1" name="Worksheet" r:id="rId3" imgW="12915866" imgH="4771980" progId="Excel.Sheet.8">
                  <p:embed/>
                </p:oleObj>
              </mc:Choice>
              <mc:Fallback>
                <p:oleObj name="Worksheet" r:id="rId3" imgW="12915866" imgH="477198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" y="1248137"/>
                        <a:ext cx="9112637" cy="33674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002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4 : UV-curable ink : Prototype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-1" y="5223546"/>
            <a:ext cx="8472487" cy="604157"/>
          </a:xfrm>
        </p:spPr>
        <p:txBody>
          <a:bodyPr/>
          <a:lstStyle/>
          <a:p>
            <a:r>
              <a:rPr lang="en-US" sz="1800" dirty="0" smtClean="0"/>
              <a:t>Issues Black ink : Not stable : </a:t>
            </a:r>
            <a:r>
              <a:rPr lang="en-US" sz="1800" i="1" dirty="0" smtClean="0"/>
              <a:t>Bad balance between </a:t>
            </a:r>
            <a:r>
              <a:rPr lang="en-US" sz="1800" i="1" dirty="0" err="1" smtClean="0"/>
              <a:t>pigmentophilic</a:t>
            </a:r>
            <a:r>
              <a:rPr lang="en-US" sz="1800" i="1" dirty="0" smtClean="0"/>
              <a:t> and </a:t>
            </a:r>
            <a:r>
              <a:rPr lang="en-US" sz="1800" i="1" dirty="0" err="1" smtClean="0"/>
              <a:t>matrixophilic</a:t>
            </a:r>
            <a:r>
              <a:rPr lang="en-US" sz="1800" i="1" dirty="0" smtClean="0"/>
              <a:t> moieties for Black</a:t>
            </a:r>
          </a:p>
          <a:p>
            <a:r>
              <a:rPr lang="en-US" sz="1800" dirty="0" smtClean="0"/>
              <a:t>Stability issues for VEEA and </a:t>
            </a:r>
            <a:r>
              <a:rPr lang="en-US" sz="1800" dirty="0" err="1" smtClean="0"/>
              <a:t>Miramer</a:t>
            </a:r>
            <a:r>
              <a:rPr lang="en-US" sz="1800" dirty="0" smtClean="0"/>
              <a:t> M600 : </a:t>
            </a:r>
            <a:r>
              <a:rPr lang="en-US" sz="1800" i="1" dirty="0" smtClean="0"/>
              <a:t>higher affinity for </a:t>
            </a:r>
            <a:r>
              <a:rPr lang="en-US" sz="1800" i="1" dirty="0" err="1" smtClean="0"/>
              <a:t>pigmentophilic</a:t>
            </a:r>
            <a:r>
              <a:rPr lang="en-US" sz="1800" i="1" dirty="0" smtClean="0"/>
              <a:t> then </a:t>
            </a:r>
            <a:r>
              <a:rPr lang="en-US" sz="1800" i="1" dirty="0" err="1" smtClean="0"/>
              <a:t>matrixophilic</a:t>
            </a:r>
            <a:r>
              <a:rPr lang="en-US" sz="1800" i="1" dirty="0" smtClean="0"/>
              <a:t> part</a:t>
            </a:r>
            <a:endParaRPr lang="en-US" sz="1800" i="1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579114"/>
              </p:ext>
            </p:extLst>
          </p:nvPr>
        </p:nvGraphicFramePr>
        <p:xfrm>
          <a:off x="14426" y="951639"/>
          <a:ext cx="9129574" cy="3846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3" name="Worksheet" r:id="rId3" imgW="16411657" imgH="6915240" progId="Excel.Sheet.8">
                  <p:embed/>
                </p:oleObj>
              </mc:Choice>
              <mc:Fallback>
                <p:oleObj name="Worksheet" r:id="rId3" imgW="16411657" imgH="69152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426" y="951639"/>
                        <a:ext cx="9129574" cy="38467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054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18 studied cases or issues in inkjet-ink development, 14 could be explained by calculating the RED’s between the components.</a:t>
            </a:r>
          </a:p>
          <a:p>
            <a:r>
              <a:rPr lang="en-US" dirty="0" smtClean="0"/>
              <a:t>Most issues were due to an improper </a:t>
            </a:r>
            <a:r>
              <a:rPr lang="en-US" dirty="0" err="1" smtClean="0"/>
              <a:t>matrixophilic</a:t>
            </a:r>
            <a:r>
              <a:rPr lang="en-US" dirty="0"/>
              <a:t> </a:t>
            </a:r>
            <a:r>
              <a:rPr lang="en-US" dirty="0" smtClean="0"/>
              <a:t>&amp; </a:t>
            </a:r>
            <a:r>
              <a:rPr lang="en-US" dirty="0" err="1" smtClean="0"/>
              <a:t>pigmentophilic</a:t>
            </a:r>
            <a:r>
              <a:rPr lang="en-US" dirty="0" smtClean="0"/>
              <a:t> balance of the </a:t>
            </a:r>
            <a:r>
              <a:rPr lang="en-US" dirty="0" smtClean="0"/>
              <a:t>dispersants.</a:t>
            </a:r>
            <a:endParaRPr lang="en-US" dirty="0" smtClean="0"/>
          </a:p>
          <a:p>
            <a:r>
              <a:rPr lang="en-US" dirty="0" smtClean="0"/>
              <a:t>High Throughput HSP determinations are an </a:t>
            </a:r>
            <a:r>
              <a:rPr lang="en-US" dirty="0" err="1" smtClean="0"/>
              <a:t>indispensible</a:t>
            </a:r>
            <a:r>
              <a:rPr lang="en-US" dirty="0" smtClean="0"/>
              <a:t> tool in qualifying interactions between  different components.</a:t>
            </a:r>
          </a:p>
          <a:p>
            <a:r>
              <a:rPr lang="en-US" dirty="0" smtClean="0"/>
              <a:t>We offer our HT-HSP services to 3th parties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You can find us at : </a:t>
            </a:r>
            <a:r>
              <a:rPr lang="en-US" dirty="0" smtClean="0">
                <a:hlinkClick r:id="rId2"/>
              </a:rPr>
              <a:t>http://www.agfa-labs.com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72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Inkjet ink design</a:t>
            </a:r>
            <a:endParaRPr lang="en-US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5005388" y="860425"/>
          <a:ext cx="3643312" cy="524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6" name="ISIS/Draw Sketch" r:id="rId3" imgW="3628800" imgH="5229000" progId="ISISServer">
                  <p:embed/>
                </p:oleObj>
              </mc:Choice>
              <mc:Fallback>
                <p:oleObj name="ISIS/Draw Sketch" r:id="rId3" imgW="3628800" imgH="5229000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5388" y="860425"/>
                        <a:ext cx="3643312" cy="5249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4495800" cy="292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2438400" y="1447800"/>
            <a:ext cx="2438400" cy="4267200"/>
            <a:chOff x="1200" y="912"/>
            <a:chExt cx="1392" cy="2544"/>
          </a:xfrm>
        </p:grpSpPr>
        <p:sp>
          <p:nvSpPr>
            <p:cNvPr id="7" name="Oval 12"/>
            <p:cNvSpPr>
              <a:spLocks noChangeArrowheads="1"/>
            </p:cNvSpPr>
            <p:nvPr/>
          </p:nvSpPr>
          <p:spPr bwMode="auto">
            <a:xfrm flipH="1">
              <a:off x="1200" y="1488"/>
              <a:ext cx="144" cy="14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8" name="Line 13"/>
            <p:cNvSpPr>
              <a:spLocks noChangeShapeType="1"/>
            </p:cNvSpPr>
            <p:nvPr/>
          </p:nvSpPr>
          <p:spPr bwMode="auto">
            <a:xfrm flipV="1">
              <a:off x="1248" y="912"/>
              <a:ext cx="1344" cy="57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9" name="Line 14"/>
            <p:cNvSpPr>
              <a:spLocks noChangeShapeType="1"/>
            </p:cNvSpPr>
            <p:nvPr/>
          </p:nvSpPr>
          <p:spPr bwMode="auto">
            <a:xfrm>
              <a:off x="1248" y="1632"/>
              <a:ext cx="1344" cy="182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</p:grpSp>
      <p:grpSp>
        <p:nvGrpSpPr>
          <p:cNvPr id="10" name="Group 15"/>
          <p:cNvGrpSpPr>
            <a:grpSpLocks/>
          </p:cNvGrpSpPr>
          <p:nvPr/>
        </p:nvGrpSpPr>
        <p:grpSpPr bwMode="auto">
          <a:xfrm>
            <a:off x="5334000" y="3886200"/>
            <a:ext cx="1666875" cy="1476375"/>
            <a:chOff x="768" y="3072"/>
            <a:chExt cx="1050" cy="930"/>
          </a:xfrm>
        </p:grpSpPr>
        <p:sp>
          <p:nvSpPr>
            <p:cNvPr id="11" name="Freeform 16"/>
            <p:cNvSpPr>
              <a:spLocks/>
            </p:cNvSpPr>
            <p:nvPr/>
          </p:nvSpPr>
          <p:spPr bwMode="auto">
            <a:xfrm>
              <a:off x="787" y="3082"/>
              <a:ext cx="1019" cy="920"/>
            </a:xfrm>
            <a:custGeom>
              <a:avLst/>
              <a:gdLst>
                <a:gd name="T0" fmla="*/ 540 w 2296"/>
                <a:gd name="T1" fmla="*/ 846 h 2287"/>
                <a:gd name="T2" fmla="*/ 780 w 2296"/>
                <a:gd name="T3" fmla="*/ 726 h 2287"/>
                <a:gd name="T4" fmla="*/ 676 w 2296"/>
                <a:gd name="T5" fmla="*/ 542 h 2287"/>
                <a:gd name="T6" fmla="*/ 604 w 2296"/>
                <a:gd name="T7" fmla="*/ 438 h 2287"/>
                <a:gd name="T8" fmla="*/ 564 w 2296"/>
                <a:gd name="T9" fmla="*/ 198 h 2287"/>
                <a:gd name="T10" fmla="*/ 708 w 2296"/>
                <a:gd name="T11" fmla="*/ 134 h 2287"/>
                <a:gd name="T12" fmla="*/ 748 w 2296"/>
                <a:gd name="T13" fmla="*/ 166 h 2287"/>
                <a:gd name="T14" fmla="*/ 820 w 2296"/>
                <a:gd name="T15" fmla="*/ 278 h 2287"/>
                <a:gd name="T16" fmla="*/ 924 w 2296"/>
                <a:gd name="T17" fmla="*/ 622 h 2287"/>
                <a:gd name="T18" fmla="*/ 996 w 2296"/>
                <a:gd name="T19" fmla="*/ 670 h 2287"/>
                <a:gd name="T20" fmla="*/ 1212 w 2296"/>
                <a:gd name="T21" fmla="*/ 542 h 2287"/>
                <a:gd name="T22" fmla="*/ 1260 w 2296"/>
                <a:gd name="T23" fmla="*/ 670 h 2287"/>
                <a:gd name="T24" fmla="*/ 1516 w 2296"/>
                <a:gd name="T25" fmla="*/ 702 h 2287"/>
                <a:gd name="T26" fmla="*/ 1804 w 2296"/>
                <a:gd name="T27" fmla="*/ 86 h 2287"/>
                <a:gd name="T28" fmla="*/ 1756 w 2296"/>
                <a:gd name="T29" fmla="*/ 238 h 2287"/>
                <a:gd name="T30" fmla="*/ 1644 w 2296"/>
                <a:gd name="T31" fmla="*/ 622 h 2287"/>
                <a:gd name="T32" fmla="*/ 1732 w 2296"/>
                <a:gd name="T33" fmla="*/ 710 h 2287"/>
                <a:gd name="T34" fmla="*/ 1860 w 2296"/>
                <a:gd name="T35" fmla="*/ 782 h 2287"/>
                <a:gd name="T36" fmla="*/ 1980 w 2296"/>
                <a:gd name="T37" fmla="*/ 854 h 2287"/>
                <a:gd name="T38" fmla="*/ 2188 w 2296"/>
                <a:gd name="T39" fmla="*/ 774 h 2287"/>
                <a:gd name="T40" fmla="*/ 2260 w 2296"/>
                <a:gd name="T41" fmla="*/ 742 h 2287"/>
                <a:gd name="T42" fmla="*/ 2188 w 2296"/>
                <a:gd name="T43" fmla="*/ 1070 h 2287"/>
                <a:gd name="T44" fmla="*/ 2228 w 2296"/>
                <a:gd name="T45" fmla="*/ 1198 h 2287"/>
                <a:gd name="T46" fmla="*/ 2116 w 2296"/>
                <a:gd name="T47" fmla="*/ 1462 h 2287"/>
                <a:gd name="T48" fmla="*/ 2116 w 2296"/>
                <a:gd name="T49" fmla="*/ 1894 h 2287"/>
                <a:gd name="T50" fmla="*/ 1972 w 2296"/>
                <a:gd name="T51" fmla="*/ 2126 h 2287"/>
                <a:gd name="T52" fmla="*/ 1900 w 2296"/>
                <a:gd name="T53" fmla="*/ 1854 h 2287"/>
                <a:gd name="T54" fmla="*/ 1868 w 2296"/>
                <a:gd name="T55" fmla="*/ 1806 h 2287"/>
                <a:gd name="T56" fmla="*/ 1652 w 2296"/>
                <a:gd name="T57" fmla="*/ 1718 h 2287"/>
                <a:gd name="T58" fmla="*/ 1612 w 2296"/>
                <a:gd name="T59" fmla="*/ 1750 h 2287"/>
                <a:gd name="T60" fmla="*/ 1508 w 2296"/>
                <a:gd name="T61" fmla="*/ 1822 h 2287"/>
                <a:gd name="T62" fmla="*/ 1252 w 2296"/>
                <a:gd name="T63" fmla="*/ 1958 h 2287"/>
                <a:gd name="T64" fmla="*/ 964 w 2296"/>
                <a:gd name="T65" fmla="*/ 1782 h 2287"/>
                <a:gd name="T66" fmla="*/ 812 w 2296"/>
                <a:gd name="T67" fmla="*/ 1742 h 2287"/>
                <a:gd name="T68" fmla="*/ 60 w 2296"/>
                <a:gd name="T69" fmla="*/ 1494 h 2287"/>
                <a:gd name="T70" fmla="*/ 356 w 2296"/>
                <a:gd name="T71" fmla="*/ 1278 h 2287"/>
                <a:gd name="T72" fmla="*/ 316 w 2296"/>
                <a:gd name="T73" fmla="*/ 1206 h 2287"/>
                <a:gd name="T74" fmla="*/ 212 w 2296"/>
                <a:gd name="T75" fmla="*/ 1062 h 2287"/>
                <a:gd name="T76" fmla="*/ 100 w 2296"/>
                <a:gd name="T77" fmla="*/ 870 h 2287"/>
                <a:gd name="T78" fmla="*/ 100 w 2296"/>
                <a:gd name="T79" fmla="*/ 702 h 2287"/>
                <a:gd name="T80" fmla="*/ 460 w 2296"/>
                <a:gd name="T81" fmla="*/ 838 h 2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96" h="2287">
                  <a:moveTo>
                    <a:pt x="532" y="902"/>
                  </a:moveTo>
                  <a:cubicBezTo>
                    <a:pt x="535" y="883"/>
                    <a:pt x="529" y="861"/>
                    <a:pt x="540" y="846"/>
                  </a:cubicBezTo>
                  <a:cubicBezTo>
                    <a:pt x="565" y="812"/>
                    <a:pt x="601" y="807"/>
                    <a:pt x="636" y="798"/>
                  </a:cubicBezTo>
                  <a:cubicBezTo>
                    <a:pt x="682" y="771"/>
                    <a:pt x="729" y="739"/>
                    <a:pt x="780" y="726"/>
                  </a:cubicBezTo>
                  <a:cubicBezTo>
                    <a:pt x="777" y="705"/>
                    <a:pt x="781" y="681"/>
                    <a:pt x="772" y="662"/>
                  </a:cubicBezTo>
                  <a:cubicBezTo>
                    <a:pt x="769" y="655"/>
                    <a:pt x="695" y="555"/>
                    <a:pt x="676" y="542"/>
                  </a:cubicBezTo>
                  <a:cubicBezTo>
                    <a:pt x="658" y="468"/>
                    <a:pt x="684" y="550"/>
                    <a:pt x="644" y="486"/>
                  </a:cubicBezTo>
                  <a:cubicBezTo>
                    <a:pt x="611" y="434"/>
                    <a:pt x="650" y="453"/>
                    <a:pt x="604" y="438"/>
                  </a:cubicBezTo>
                  <a:cubicBezTo>
                    <a:pt x="595" y="391"/>
                    <a:pt x="572" y="373"/>
                    <a:pt x="556" y="326"/>
                  </a:cubicBezTo>
                  <a:cubicBezTo>
                    <a:pt x="559" y="283"/>
                    <a:pt x="548" y="238"/>
                    <a:pt x="564" y="198"/>
                  </a:cubicBezTo>
                  <a:cubicBezTo>
                    <a:pt x="577" y="166"/>
                    <a:pt x="636" y="126"/>
                    <a:pt x="636" y="126"/>
                  </a:cubicBezTo>
                  <a:cubicBezTo>
                    <a:pt x="660" y="129"/>
                    <a:pt x="685" y="126"/>
                    <a:pt x="708" y="134"/>
                  </a:cubicBezTo>
                  <a:cubicBezTo>
                    <a:pt x="717" y="137"/>
                    <a:pt x="716" y="152"/>
                    <a:pt x="724" y="158"/>
                  </a:cubicBezTo>
                  <a:cubicBezTo>
                    <a:pt x="731" y="163"/>
                    <a:pt x="740" y="163"/>
                    <a:pt x="748" y="166"/>
                  </a:cubicBezTo>
                  <a:cubicBezTo>
                    <a:pt x="767" y="223"/>
                    <a:pt x="740" y="158"/>
                    <a:pt x="780" y="206"/>
                  </a:cubicBezTo>
                  <a:cubicBezTo>
                    <a:pt x="798" y="227"/>
                    <a:pt x="806" y="254"/>
                    <a:pt x="820" y="278"/>
                  </a:cubicBezTo>
                  <a:cubicBezTo>
                    <a:pt x="824" y="360"/>
                    <a:pt x="806" y="508"/>
                    <a:pt x="892" y="566"/>
                  </a:cubicBezTo>
                  <a:cubicBezTo>
                    <a:pt x="910" y="640"/>
                    <a:pt x="884" y="558"/>
                    <a:pt x="924" y="622"/>
                  </a:cubicBezTo>
                  <a:cubicBezTo>
                    <a:pt x="932" y="634"/>
                    <a:pt x="928" y="654"/>
                    <a:pt x="940" y="662"/>
                  </a:cubicBezTo>
                  <a:cubicBezTo>
                    <a:pt x="956" y="672"/>
                    <a:pt x="977" y="667"/>
                    <a:pt x="996" y="670"/>
                  </a:cubicBezTo>
                  <a:cubicBezTo>
                    <a:pt x="1016" y="669"/>
                    <a:pt x="1153" y="689"/>
                    <a:pt x="1180" y="630"/>
                  </a:cubicBezTo>
                  <a:cubicBezTo>
                    <a:pt x="1230" y="521"/>
                    <a:pt x="1151" y="582"/>
                    <a:pt x="1212" y="542"/>
                  </a:cubicBezTo>
                  <a:cubicBezTo>
                    <a:pt x="1232" y="573"/>
                    <a:pt x="1239" y="579"/>
                    <a:pt x="1252" y="622"/>
                  </a:cubicBezTo>
                  <a:cubicBezTo>
                    <a:pt x="1257" y="638"/>
                    <a:pt x="1249" y="659"/>
                    <a:pt x="1260" y="670"/>
                  </a:cubicBezTo>
                  <a:cubicBezTo>
                    <a:pt x="1285" y="695"/>
                    <a:pt x="1325" y="694"/>
                    <a:pt x="1356" y="710"/>
                  </a:cubicBezTo>
                  <a:cubicBezTo>
                    <a:pt x="1394" y="767"/>
                    <a:pt x="1479" y="757"/>
                    <a:pt x="1516" y="702"/>
                  </a:cubicBezTo>
                  <a:cubicBezTo>
                    <a:pt x="1523" y="576"/>
                    <a:pt x="1477" y="221"/>
                    <a:pt x="1612" y="86"/>
                  </a:cubicBezTo>
                  <a:cubicBezTo>
                    <a:pt x="1633" y="0"/>
                    <a:pt x="1760" y="20"/>
                    <a:pt x="1804" y="86"/>
                  </a:cubicBezTo>
                  <a:cubicBezTo>
                    <a:pt x="1803" y="104"/>
                    <a:pt x="1806" y="199"/>
                    <a:pt x="1780" y="230"/>
                  </a:cubicBezTo>
                  <a:cubicBezTo>
                    <a:pt x="1775" y="236"/>
                    <a:pt x="1764" y="234"/>
                    <a:pt x="1756" y="238"/>
                  </a:cubicBezTo>
                  <a:cubicBezTo>
                    <a:pt x="1729" y="250"/>
                    <a:pt x="1676" y="278"/>
                    <a:pt x="1676" y="278"/>
                  </a:cubicBezTo>
                  <a:cubicBezTo>
                    <a:pt x="1603" y="375"/>
                    <a:pt x="1635" y="510"/>
                    <a:pt x="1644" y="622"/>
                  </a:cubicBezTo>
                  <a:cubicBezTo>
                    <a:pt x="1648" y="665"/>
                    <a:pt x="1656" y="661"/>
                    <a:pt x="1684" y="670"/>
                  </a:cubicBezTo>
                  <a:cubicBezTo>
                    <a:pt x="1699" y="716"/>
                    <a:pt x="1680" y="677"/>
                    <a:pt x="1732" y="710"/>
                  </a:cubicBezTo>
                  <a:cubicBezTo>
                    <a:pt x="1796" y="750"/>
                    <a:pt x="1714" y="724"/>
                    <a:pt x="1788" y="742"/>
                  </a:cubicBezTo>
                  <a:cubicBezTo>
                    <a:pt x="1812" y="756"/>
                    <a:pt x="1839" y="764"/>
                    <a:pt x="1860" y="782"/>
                  </a:cubicBezTo>
                  <a:cubicBezTo>
                    <a:pt x="1931" y="841"/>
                    <a:pt x="1823" y="778"/>
                    <a:pt x="1900" y="814"/>
                  </a:cubicBezTo>
                  <a:cubicBezTo>
                    <a:pt x="1927" y="826"/>
                    <a:pt x="1980" y="854"/>
                    <a:pt x="1980" y="854"/>
                  </a:cubicBezTo>
                  <a:cubicBezTo>
                    <a:pt x="1981" y="854"/>
                    <a:pt x="2114" y="864"/>
                    <a:pt x="2148" y="830"/>
                  </a:cubicBezTo>
                  <a:cubicBezTo>
                    <a:pt x="2164" y="814"/>
                    <a:pt x="2172" y="790"/>
                    <a:pt x="2188" y="774"/>
                  </a:cubicBezTo>
                  <a:cubicBezTo>
                    <a:pt x="2191" y="761"/>
                    <a:pt x="2184" y="740"/>
                    <a:pt x="2196" y="734"/>
                  </a:cubicBezTo>
                  <a:cubicBezTo>
                    <a:pt x="2216" y="725"/>
                    <a:pt x="2253" y="722"/>
                    <a:pt x="2260" y="742"/>
                  </a:cubicBezTo>
                  <a:cubicBezTo>
                    <a:pt x="2296" y="840"/>
                    <a:pt x="2248" y="935"/>
                    <a:pt x="2156" y="958"/>
                  </a:cubicBezTo>
                  <a:cubicBezTo>
                    <a:pt x="2123" y="1007"/>
                    <a:pt x="2145" y="1041"/>
                    <a:pt x="2188" y="1070"/>
                  </a:cubicBezTo>
                  <a:cubicBezTo>
                    <a:pt x="2200" y="1106"/>
                    <a:pt x="2225" y="1105"/>
                    <a:pt x="2260" y="1126"/>
                  </a:cubicBezTo>
                  <a:cubicBezTo>
                    <a:pt x="2243" y="1227"/>
                    <a:pt x="2268" y="1134"/>
                    <a:pt x="2228" y="1198"/>
                  </a:cubicBezTo>
                  <a:cubicBezTo>
                    <a:pt x="2195" y="1250"/>
                    <a:pt x="2234" y="1231"/>
                    <a:pt x="2188" y="1246"/>
                  </a:cubicBezTo>
                  <a:cubicBezTo>
                    <a:pt x="2184" y="1335"/>
                    <a:pt x="2209" y="1431"/>
                    <a:pt x="2116" y="1462"/>
                  </a:cubicBezTo>
                  <a:cubicBezTo>
                    <a:pt x="2103" y="1500"/>
                    <a:pt x="2088" y="1494"/>
                    <a:pt x="2068" y="1534"/>
                  </a:cubicBezTo>
                  <a:cubicBezTo>
                    <a:pt x="2077" y="1848"/>
                    <a:pt x="2040" y="1743"/>
                    <a:pt x="2116" y="1894"/>
                  </a:cubicBezTo>
                  <a:cubicBezTo>
                    <a:pt x="2103" y="2287"/>
                    <a:pt x="2152" y="2048"/>
                    <a:pt x="2068" y="2174"/>
                  </a:cubicBezTo>
                  <a:cubicBezTo>
                    <a:pt x="1985" y="2162"/>
                    <a:pt x="2028" y="2163"/>
                    <a:pt x="1972" y="2126"/>
                  </a:cubicBezTo>
                  <a:cubicBezTo>
                    <a:pt x="1962" y="2087"/>
                    <a:pt x="1939" y="2068"/>
                    <a:pt x="1924" y="2030"/>
                  </a:cubicBezTo>
                  <a:cubicBezTo>
                    <a:pt x="1916" y="1971"/>
                    <a:pt x="1909" y="1913"/>
                    <a:pt x="1900" y="1854"/>
                  </a:cubicBezTo>
                  <a:cubicBezTo>
                    <a:pt x="1898" y="1841"/>
                    <a:pt x="1900" y="1825"/>
                    <a:pt x="1892" y="1814"/>
                  </a:cubicBezTo>
                  <a:cubicBezTo>
                    <a:pt x="1887" y="1807"/>
                    <a:pt x="1876" y="1809"/>
                    <a:pt x="1868" y="1806"/>
                  </a:cubicBezTo>
                  <a:cubicBezTo>
                    <a:pt x="1842" y="1766"/>
                    <a:pt x="1846" y="1746"/>
                    <a:pt x="1796" y="1734"/>
                  </a:cubicBezTo>
                  <a:cubicBezTo>
                    <a:pt x="1759" y="1679"/>
                    <a:pt x="1777" y="1690"/>
                    <a:pt x="1652" y="1718"/>
                  </a:cubicBezTo>
                  <a:cubicBezTo>
                    <a:pt x="1643" y="1720"/>
                    <a:pt x="1644" y="1736"/>
                    <a:pt x="1636" y="1742"/>
                  </a:cubicBezTo>
                  <a:cubicBezTo>
                    <a:pt x="1629" y="1747"/>
                    <a:pt x="1620" y="1747"/>
                    <a:pt x="1612" y="1750"/>
                  </a:cubicBezTo>
                  <a:cubicBezTo>
                    <a:pt x="1597" y="1796"/>
                    <a:pt x="1616" y="1757"/>
                    <a:pt x="1564" y="1790"/>
                  </a:cubicBezTo>
                  <a:cubicBezTo>
                    <a:pt x="1500" y="1830"/>
                    <a:pt x="1582" y="1804"/>
                    <a:pt x="1508" y="1822"/>
                  </a:cubicBezTo>
                  <a:cubicBezTo>
                    <a:pt x="1483" y="1860"/>
                    <a:pt x="1440" y="1885"/>
                    <a:pt x="1396" y="1894"/>
                  </a:cubicBezTo>
                  <a:cubicBezTo>
                    <a:pt x="1346" y="1919"/>
                    <a:pt x="1291" y="1919"/>
                    <a:pt x="1252" y="1958"/>
                  </a:cubicBezTo>
                  <a:cubicBezTo>
                    <a:pt x="1188" y="1955"/>
                    <a:pt x="1123" y="1959"/>
                    <a:pt x="1060" y="1950"/>
                  </a:cubicBezTo>
                  <a:cubicBezTo>
                    <a:pt x="1007" y="1942"/>
                    <a:pt x="984" y="1807"/>
                    <a:pt x="964" y="1782"/>
                  </a:cubicBezTo>
                  <a:cubicBezTo>
                    <a:pt x="953" y="1769"/>
                    <a:pt x="932" y="1770"/>
                    <a:pt x="916" y="1766"/>
                  </a:cubicBezTo>
                  <a:cubicBezTo>
                    <a:pt x="882" y="1757"/>
                    <a:pt x="847" y="1750"/>
                    <a:pt x="812" y="1742"/>
                  </a:cubicBezTo>
                  <a:cubicBezTo>
                    <a:pt x="558" y="1749"/>
                    <a:pt x="348" y="1772"/>
                    <a:pt x="92" y="1766"/>
                  </a:cubicBezTo>
                  <a:cubicBezTo>
                    <a:pt x="53" y="1714"/>
                    <a:pt x="0" y="1531"/>
                    <a:pt x="60" y="1494"/>
                  </a:cubicBezTo>
                  <a:cubicBezTo>
                    <a:pt x="146" y="1441"/>
                    <a:pt x="263" y="1483"/>
                    <a:pt x="364" y="1478"/>
                  </a:cubicBezTo>
                  <a:cubicBezTo>
                    <a:pt x="419" y="1423"/>
                    <a:pt x="410" y="1332"/>
                    <a:pt x="356" y="1278"/>
                  </a:cubicBezTo>
                  <a:cubicBezTo>
                    <a:pt x="351" y="1265"/>
                    <a:pt x="347" y="1251"/>
                    <a:pt x="340" y="1238"/>
                  </a:cubicBezTo>
                  <a:cubicBezTo>
                    <a:pt x="334" y="1226"/>
                    <a:pt x="321" y="1218"/>
                    <a:pt x="316" y="1206"/>
                  </a:cubicBezTo>
                  <a:cubicBezTo>
                    <a:pt x="292" y="1153"/>
                    <a:pt x="329" y="1173"/>
                    <a:pt x="284" y="1158"/>
                  </a:cubicBezTo>
                  <a:cubicBezTo>
                    <a:pt x="261" y="1123"/>
                    <a:pt x="242" y="1092"/>
                    <a:pt x="212" y="1062"/>
                  </a:cubicBezTo>
                  <a:cubicBezTo>
                    <a:pt x="189" y="1005"/>
                    <a:pt x="187" y="1025"/>
                    <a:pt x="140" y="990"/>
                  </a:cubicBezTo>
                  <a:cubicBezTo>
                    <a:pt x="127" y="950"/>
                    <a:pt x="113" y="910"/>
                    <a:pt x="100" y="870"/>
                  </a:cubicBezTo>
                  <a:cubicBezTo>
                    <a:pt x="97" y="862"/>
                    <a:pt x="92" y="846"/>
                    <a:pt x="92" y="846"/>
                  </a:cubicBezTo>
                  <a:cubicBezTo>
                    <a:pt x="95" y="798"/>
                    <a:pt x="59" y="726"/>
                    <a:pt x="100" y="702"/>
                  </a:cubicBezTo>
                  <a:cubicBezTo>
                    <a:pt x="281" y="596"/>
                    <a:pt x="281" y="721"/>
                    <a:pt x="388" y="742"/>
                  </a:cubicBezTo>
                  <a:cubicBezTo>
                    <a:pt x="399" y="796"/>
                    <a:pt x="412" y="809"/>
                    <a:pt x="460" y="838"/>
                  </a:cubicBezTo>
                  <a:cubicBezTo>
                    <a:pt x="472" y="897"/>
                    <a:pt x="476" y="880"/>
                    <a:pt x="532" y="902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2" name="Oval 17"/>
            <p:cNvSpPr>
              <a:spLocks noChangeArrowheads="1"/>
            </p:cNvSpPr>
            <p:nvPr/>
          </p:nvSpPr>
          <p:spPr bwMode="auto">
            <a:xfrm rot="10560327" flipH="1">
              <a:off x="789" y="3362"/>
              <a:ext cx="71" cy="5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3" name="Oval 18"/>
            <p:cNvSpPr>
              <a:spLocks noChangeArrowheads="1"/>
            </p:cNvSpPr>
            <p:nvPr/>
          </p:nvSpPr>
          <p:spPr bwMode="auto">
            <a:xfrm rot="10560327" flipH="1">
              <a:off x="810" y="3438"/>
              <a:ext cx="72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4" name="Oval 19"/>
            <p:cNvSpPr>
              <a:spLocks noChangeArrowheads="1"/>
            </p:cNvSpPr>
            <p:nvPr/>
          </p:nvSpPr>
          <p:spPr bwMode="auto">
            <a:xfrm rot="10560327" flipH="1">
              <a:off x="1087" y="3342"/>
              <a:ext cx="71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5" name="Oval 20"/>
            <p:cNvSpPr>
              <a:spLocks noChangeArrowheads="1"/>
            </p:cNvSpPr>
            <p:nvPr/>
          </p:nvSpPr>
          <p:spPr bwMode="auto">
            <a:xfrm rot="10560327" flipH="1">
              <a:off x="1044" y="3265"/>
              <a:ext cx="72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6" name="Oval 21"/>
            <p:cNvSpPr>
              <a:spLocks noChangeArrowheads="1"/>
            </p:cNvSpPr>
            <p:nvPr/>
          </p:nvSpPr>
          <p:spPr bwMode="auto">
            <a:xfrm rot="10560327" flipH="1">
              <a:off x="980" y="3400"/>
              <a:ext cx="72" cy="5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7" name="Oval 22"/>
            <p:cNvSpPr>
              <a:spLocks noChangeArrowheads="1"/>
            </p:cNvSpPr>
            <p:nvPr/>
          </p:nvSpPr>
          <p:spPr bwMode="auto">
            <a:xfrm rot="10560327" flipH="1">
              <a:off x="1129" y="3265"/>
              <a:ext cx="72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8" name="Oval 23"/>
            <p:cNvSpPr>
              <a:spLocks noChangeArrowheads="1"/>
            </p:cNvSpPr>
            <p:nvPr/>
          </p:nvSpPr>
          <p:spPr bwMode="auto">
            <a:xfrm rot="10560327" flipH="1">
              <a:off x="1108" y="3207"/>
              <a:ext cx="71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9" name="Oval 24"/>
            <p:cNvSpPr>
              <a:spLocks noChangeArrowheads="1"/>
            </p:cNvSpPr>
            <p:nvPr/>
          </p:nvSpPr>
          <p:spPr bwMode="auto">
            <a:xfrm rot="10560327" flipH="1">
              <a:off x="1002" y="3207"/>
              <a:ext cx="71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20" name="Oval 25"/>
            <p:cNvSpPr>
              <a:spLocks noChangeArrowheads="1"/>
            </p:cNvSpPr>
            <p:nvPr/>
          </p:nvSpPr>
          <p:spPr bwMode="auto">
            <a:xfrm>
              <a:off x="959" y="3362"/>
              <a:ext cx="799" cy="425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21" name="Oval 26"/>
            <p:cNvSpPr>
              <a:spLocks noChangeArrowheads="1"/>
            </p:cNvSpPr>
            <p:nvPr/>
          </p:nvSpPr>
          <p:spPr bwMode="auto">
            <a:xfrm rot="10560327" flipH="1">
              <a:off x="1193" y="3323"/>
              <a:ext cx="72" cy="5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22" name="Oval 27"/>
            <p:cNvSpPr>
              <a:spLocks noChangeArrowheads="1"/>
            </p:cNvSpPr>
            <p:nvPr/>
          </p:nvSpPr>
          <p:spPr bwMode="auto">
            <a:xfrm rot="10560327" flipH="1">
              <a:off x="1364" y="3323"/>
              <a:ext cx="71" cy="5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23" name="Oval 28"/>
            <p:cNvSpPr>
              <a:spLocks noChangeArrowheads="1"/>
            </p:cNvSpPr>
            <p:nvPr/>
          </p:nvSpPr>
          <p:spPr bwMode="auto">
            <a:xfrm rot="10560327" flipH="1">
              <a:off x="1513" y="3323"/>
              <a:ext cx="71" cy="5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24" name="Oval 29"/>
            <p:cNvSpPr>
              <a:spLocks noChangeArrowheads="1"/>
            </p:cNvSpPr>
            <p:nvPr/>
          </p:nvSpPr>
          <p:spPr bwMode="auto">
            <a:xfrm rot="10560327" flipH="1">
              <a:off x="1576" y="3381"/>
              <a:ext cx="71" cy="5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25" name="Oval 30"/>
            <p:cNvSpPr>
              <a:spLocks noChangeArrowheads="1"/>
            </p:cNvSpPr>
            <p:nvPr/>
          </p:nvSpPr>
          <p:spPr bwMode="auto">
            <a:xfrm rot="10560327" flipH="1">
              <a:off x="1534" y="3149"/>
              <a:ext cx="71" cy="5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26" name="Oval 31"/>
            <p:cNvSpPr>
              <a:spLocks noChangeArrowheads="1"/>
            </p:cNvSpPr>
            <p:nvPr/>
          </p:nvSpPr>
          <p:spPr bwMode="auto">
            <a:xfrm rot="10560327" flipH="1">
              <a:off x="1002" y="3130"/>
              <a:ext cx="71" cy="5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27" name="Oval 32"/>
            <p:cNvSpPr>
              <a:spLocks noChangeArrowheads="1"/>
            </p:cNvSpPr>
            <p:nvPr/>
          </p:nvSpPr>
          <p:spPr bwMode="auto">
            <a:xfrm rot="10560327" flipH="1">
              <a:off x="874" y="3535"/>
              <a:ext cx="71" cy="5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28" name="Oval 33"/>
            <p:cNvSpPr>
              <a:spLocks noChangeArrowheads="1"/>
            </p:cNvSpPr>
            <p:nvPr/>
          </p:nvSpPr>
          <p:spPr bwMode="auto">
            <a:xfrm rot="10560327" flipH="1">
              <a:off x="917" y="3593"/>
              <a:ext cx="71" cy="5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29" name="Oval 34"/>
            <p:cNvSpPr>
              <a:spLocks noChangeArrowheads="1"/>
            </p:cNvSpPr>
            <p:nvPr/>
          </p:nvSpPr>
          <p:spPr bwMode="auto">
            <a:xfrm rot="10560327" flipH="1">
              <a:off x="1044" y="3748"/>
              <a:ext cx="72" cy="5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30" name="Oval 35"/>
            <p:cNvSpPr>
              <a:spLocks noChangeArrowheads="1"/>
            </p:cNvSpPr>
            <p:nvPr/>
          </p:nvSpPr>
          <p:spPr bwMode="auto">
            <a:xfrm rot="10560327" flipH="1">
              <a:off x="1150" y="3767"/>
              <a:ext cx="73" cy="5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31" name="Oval 36"/>
            <p:cNvSpPr>
              <a:spLocks noChangeArrowheads="1"/>
            </p:cNvSpPr>
            <p:nvPr/>
          </p:nvSpPr>
          <p:spPr bwMode="auto">
            <a:xfrm rot="10560327" flipH="1">
              <a:off x="1343" y="3825"/>
              <a:ext cx="71" cy="5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32" name="Oval 37"/>
            <p:cNvSpPr>
              <a:spLocks noChangeArrowheads="1"/>
            </p:cNvSpPr>
            <p:nvPr/>
          </p:nvSpPr>
          <p:spPr bwMode="auto">
            <a:xfrm rot="10560327" flipH="1">
              <a:off x="1449" y="3767"/>
              <a:ext cx="71" cy="5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33" name="Oval 38"/>
            <p:cNvSpPr>
              <a:spLocks noChangeArrowheads="1"/>
            </p:cNvSpPr>
            <p:nvPr/>
          </p:nvSpPr>
          <p:spPr bwMode="auto">
            <a:xfrm rot="10560327" flipH="1">
              <a:off x="874" y="3767"/>
              <a:ext cx="71" cy="5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34" name="Oval 39"/>
            <p:cNvSpPr>
              <a:spLocks noChangeArrowheads="1"/>
            </p:cNvSpPr>
            <p:nvPr/>
          </p:nvSpPr>
          <p:spPr bwMode="auto">
            <a:xfrm rot="10560327" flipH="1">
              <a:off x="1683" y="3651"/>
              <a:ext cx="71" cy="5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35" name="Oval 40"/>
            <p:cNvSpPr>
              <a:spLocks noChangeArrowheads="1"/>
            </p:cNvSpPr>
            <p:nvPr/>
          </p:nvSpPr>
          <p:spPr bwMode="auto">
            <a:xfrm rot="10560327" flipH="1">
              <a:off x="1725" y="3574"/>
              <a:ext cx="72" cy="5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36" name="Oval 41"/>
            <p:cNvSpPr>
              <a:spLocks noChangeArrowheads="1"/>
            </p:cNvSpPr>
            <p:nvPr/>
          </p:nvSpPr>
          <p:spPr bwMode="auto">
            <a:xfrm rot="10560327" flipH="1">
              <a:off x="1704" y="3477"/>
              <a:ext cx="72" cy="5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37" name="Oval 42"/>
            <p:cNvSpPr>
              <a:spLocks noChangeArrowheads="1"/>
            </p:cNvSpPr>
            <p:nvPr/>
          </p:nvSpPr>
          <p:spPr bwMode="auto">
            <a:xfrm rot="10560327" flipH="1">
              <a:off x="1087" y="3130"/>
              <a:ext cx="71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38" name="Oval 43"/>
            <p:cNvSpPr>
              <a:spLocks noChangeArrowheads="1"/>
            </p:cNvSpPr>
            <p:nvPr/>
          </p:nvSpPr>
          <p:spPr bwMode="auto">
            <a:xfrm rot="10560327" flipH="1">
              <a:off x="895" y="3342"/>
              <a:ext cx="72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39" name="Oval 44"/>
            <p:cNvSpPr>
              <a:spLocks noChangeArrowheads="1"/>
            </p:cNvSpPr>
            <p:nvPr/>
          </p:nvSpPr>
          <p:spPr bwMode="auto">
            <a:xfrm rot="10560327" flipH="1">
              <a:off x="853" y="3651"/>
              <a:ext cx="72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40" name="Oval 45"/>
            <p:cNvSpPr>
              <a:spLocks noChangeArrowheads="1"/>
            </p:cNvSpPr>
            <p:nvPr/>
          </p:nvSpPr>
          <p:spPr bwMode="auto">
            <a:xfrm rot="10560327" flipH="1">
              <a:off x="768" y="3670"/>
              <a:ext cx="72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41" name="Oval 46"/>
            <p:cNvSpPr>
              <a:spLocks noChangeArrowheads="1"/>
            </p:cNvSpPr>
            <p:nvPr/>
          </p:nvSpPr>
          <p:spPr bwMode="auto">
            <a:xfrm rot="10560327" flipH="1">
              <a:off x="789" y="3748"/>
              <a:ext cx="72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42" name="Oval 47"/>
            <p:cNvSpPr>
              <a:spLocks noChangeArrowheads="1"/>
            </p:cNvSpPr>
            <p:nvPr/>
          </p:nvSpPr>
          <p:spPr bwMode="auto">
            <a:xfrm rot="10560327" flipH="1">
              <a:off x="959" y="3767"/>
              <a:ext cx="72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43" name="Oval 48"/>
            <p:cNvSpPr>
              <a:spLocks noChangeArrowheads="1"/>
            </p:cNvSpPr>
            <p:nvPr/>
          </p:nvSpPr>
          <p:spPr bwMode="auto">
            <a:xfrm rot="10560327" flipH="1">
              <a:off x="1214" y="3825"/>
              <a:ext cx="73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44" name="Oval 49"/>
            <p:cNvSpPr>
              <a:spLocks noChangeArrowheads="1"/>
            </p:cNvSpPr>
            <p:nvPr/>
          </p:nvSpPr>
          <p:spPr bwMode="auto">
            <a:xfrm rot="10560327" flipH="1">
              <a:off x="1555" y="3767"/>
              <a:ext cx="72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45" name="Oval 50"/>
            <p:cNvSpPr>
              <a:spLocks noChangeArrowheads="1"/>
            </p:cNvSpPr>
            <p:nvPr/>
          </p:nvSpPr>
          <p:spPr bwMode="auto">
            <a:xfrm rot="10560327" flipH="1">
              <a:off x="1598" y="3844"/>
              <a:ext cx="71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46" name="Oval 51"/>
            <p:cNvSpPr>
              <a:spLocks noChangeArrowheads="1"/>
            </p:cNvSpPr>
            <p:nvPr/>
          </p:nvSpPr>
          <p:spPr bwMode="auto">
            <a:xfrm rot="10560327" flipH="1">
              <a:off x="1640" y="3921"/>
              <a:ext cx="72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47" name="Oval 52"/>
            <p:cNvSpPr>
              <a:spLocks noChangeArrowheads="1"/>
            </p:cNvSpPr>
            <p:nvPr/>
          </p:nvSpPr>
          <p:spPr bwMode="auto">
            <a:xfrm rot="10560327" flipH="1">
              <a:off x="1683" y="3844"/>
              <a:ext cx="71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48" name="Oval 53"/>
            <p:cNvSpPr>
              <a:spLocks noChangeArrowheads="1"/>
            </p:cNvSpPr>
            <p:nvPr/>
          </p:nvSpPr>
          <p:spPr bwMode="auto">
            <a:xfrm rot="10560327" flipH="1">
              <a:off x="1661" y="3748"/>
              <a:ext cx="72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49" name="Oval 54"/>
            <p:cNvSpPr>
              <a:spLocks noChangeArrowheads="1"/>
            </p:cNvSpPr>
            <p:nvPr/>
          </p:nvSpPr>
          <p:spPr bwMode="auto">
            <a:xfrm rot="10560327" flipH="1">
              <a:off x="1746" y="3400"/>
              <a:ext cx="72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50" name="Oval 55"/>
            <p:cNvSpPr>
              <a:spLocks noChangeArrowheads="1"/>
            </p:cNvSpPr>
            <p:nvPr/>
          </p:nvSpPr>
          <p:spPr bwMode="auto">
            <a:xfrm rot="10560327" flipH="1">
              <a:off x="1661" y="3381"/>
              <a:ext cx="72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51" name="Oval 56"/>
            <p:cNvSpPr>
              <a:spLocks noChangeArrowheads="1"/>
            </p:cNvSpPr>
            <p:nvPr/>
          </p:nvSpPr>
          <p:spPr bwMode="auto">
            <a:xfrm rot="10560327" flipH="1">
              <a:off x="1491" y="3245"/>
              <a:ext cx="72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52" name="Oval 57"/>
            <p:cNvSpPr>
              <a:spLocks noChangeArrowheads="1"/>
            </p:cNvSpPr>
            <p:nvPr/>
          </p:nvSpPr>
          <p:spPr bwMode="auto">
            <a:xfrm rot="10560327" flipH="1">
              <a:off x="1534" y="3072"/>
              <a:ext cx="72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53" name="Oval 58"/>
            <p:cNvSpPr>
              <a:spLocks noChangeArrowheads="1"/>
            </p:cNvSpPr>
            <p:nvPr/>
          </p:nvSpPr>
          <p:spPr bwMode="auto">
            <a:xfrm rot="10560327" flipH="1">
              <a:off x="1449" y="3130"/>
              <a:ext cx="72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54" name="Oval 59"/>
            <p:cNvSpPr>
              <a:spLocks noChangeArrowheads="1"/>
            </p:cNvSpPr>
            <p:nvPr/>
          </p:nvSpPr>
          <p:spPr bwMode="auto">
            <a:xfrm rot="10560327" flipH="1">
              <a:off x="1428" y="3207"/>
              <a:ext cx="71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55" name="Oval 60"/>
            <p:cNvSpPr>
              <a:spLocks noChangeArrowheads="1"/>
            </p:cNvSpPr>
            <p:nvPr/>
          </p:nvSpPr>
          <p:spPr bwMode="auto">
            <a:xfrm rot="10560327" flipH="1">
              <a:off x="1428" y="3304"/>
              <a:ext cx="71" cy="5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</p:grpSp>
      <p:grpSp>
        <p:nvGrpSpPr>
          <p:cNvPr id="56" name="Group 61"/>
          <p:cNvGrpSpPr>
            <a:grpSpLocks/>
          </p:cNvGrpSpPr>
          <p:nvPr/>
        </p:nvGrpSpPr>
        <p:grpSpPr bwMode="auto">
          <a:xfrm>
            <a:off x="7086600" y="3657600"/>
            <a:ext cx="1363663" cy="1419225"/>
            <a:chOff x="489" y="3257"/>
            <a:chExt cx="859" cy="894"/>
          </a:xfrm>
        </p:grpSpPr>
        <p:sp>
          <p:nvSpPr>
            <p:cNvPr id="57" name="Freeform 62"/>
            <p:cNvSpPr>
              <a:spLocks/>
            </p:cNvSpPr>
            <p:nvPr/>
          </p:nvSpPr>
          <p:spPr bwMode="auto">
            <a:xfrm rot="1426908">
              <a:off x="489" y="3416"/>
              <a:ext cx="859" cy="514"/>
            </a:xfrm>
            <a:custGeom>
              <a:avLst/>
              <a:gdLst>
                <a:gd name="T0" fmla="*/ 0 w 1536"/>
                <a:gd name="T1" fmla="*/ 48 h 1056"/>
                <a:gd name="T2" fmla="*/ 384 w 1536"/>
                <a:gd name="T3" fmla="*/ 48 h 1056"/>
                <a:gd name="T4" fmla="*/ 384 w 1536"/>
                <a:gd name="T5" fmla="*/ 336 h 1056"/>
                <a:gd name="T6" fmla="*/ 672 w 1536"/>
                <a:gd name="T7" fmla="*/ 144 h 1056"/>
                <a:gd name="T8" fmla="*/ 816 w 1536"/>
                <a:gd name="T9" fmla="*/ 528 h 1056"/>
                <a:gd name="T10" fmla="*/ 912 w 1536"/>
                <a:gd name="T11" fmla="*/ 96 h 1056"/>
                <a:gd name="T12" fmla="*/ 1536 w 1536"/>
                <a:gd name="T13" fmla="*/ 1056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36" h="1056">
                  <a:moveTo>
                    <a:pt x="0" y="48"/>
                  </a:moveTo>
                  <a:cubicBezTo>
                    <a:pt x="160" y="24"/>
                    <a:pt x="320" y="0"/>
                    <a:pt x="384" y="48"/>
                  </a:cubicBezTo>
                  <a:cubicBezTo>
                    <a:pt x="448" y="96"/>
                    <a:pt x="336" y="320"/>
                    <a:pt x="384" y="336"/>
                  </a:cubicBezTo>
                  <a:cubicBezTo>
                    <a:pt x="432" y="352"/>
                    <a:pt x="600" y="112"/>
                    <a:pt x="672" y="144"/>
                  </a:cubicBezTo>
                  <a:cubicBezTo>
                    <a:pt x="744" y="176"/>
                    <a:pt x="776" y="536"/>
                    <a:pt x="816" y="528"/>
                  </a:cubicBezTo>
                  <a:cubicBezTo>
                    <a:pt x="856" y="520"/>
                    <a:pt x="792" y="8"/>
                    <a:pt x="912" y="96"/>
                  </a:cubicBezTo>
                  <a:cubicBezTo>
                    <a:pt x="1032" y="184"/>
                    <a:pt x="1284" y="620"/>
                    <a:pt x="1536" y="1056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58" name="Oval 63"/>
            <p:cNvSpPr>
              <a:spLocks noChangeArrowheads="1"/>
            </p:cNvSpPr>
            <p:nvPr/>
          </p:nvSpPr>
          <p:spPr bwMode="auto">
            <a:xfrm rot="1426908">
              <a:off x="621" y="3257"/>
              <a:ext cx="81" cy="70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59" name="Oval 64"/>
            <p:cNvSpPr>
              <a:spLocks noChangeArrowheads="1"/>
            </p:cNvSpPr>
            <p:nvPr/>
          </p:nvSpPr>
          <p:spPr bwMode="auto">
            <a:xfrm rot="1426908">
              <a:off x="719" y="3300"/>
              <a:ext cx="81" cy="7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60" name="Oval 65"/>
            <p:cNvSpPr>
              <a:spLocks noChangeArrowheads="1"/>
            </p:cNvSpPr>
            <p:nvPr/>
          </p:nvSpPr>
          <p:spPr bwMode="auto">
            <a:xfrm rot="1426908">
              <a:off x="771" y="3383"/>
              <a:ext cx="81" cy="70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61" name="Oval 66"/>
            <p:cNvSpPr>
              <a:spLocks noChangeArrowheads="1"/>
            </p:cNvSpPr>
            <p:nvPr/>
          </p:nvSpPr>
          <p:spPr bwMode="auto">
            <a:xfrm rot="1426908">
              <a:off x="737" y="3461"/>
              <a:ext cx="81" cy="70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62" name="Oval 67"/>
            <p:cNvSpPr>
              <a:spLocks noChangeArrowheads="1"/>
            </p:cNvSpPr>
            <p:nvPr/>
          </p:nvSpPr>
          <p:spPr bwMode="auto">
            <a:xfrm rot="1426908">
              <a:off x="863" y="3440"/>
              <a:ext cx="81" cy="7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63" name="Oval 68"/>
            <p:cNvSpPr>
              <a:spLocks noChangeArrowheads="1"/>
            </p:cNvSpPr>
            <p:nvPr/>
          </p:nvSpPr>
          <p:spPr bwMode="auto">
            <a:xfrm rot="1426908">
              <a:off x="909" y="3536"/>
              <a:ext cx="81" cy="7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64" name="Oval 69"/>
            <p:cNvSpPr>
              <a:spLocks noChangeArrowheads="1"/>
            </p:cNvSpPr>
            <p:nvPr/>
          </p:nvSpPr>
          <p:spPr bwMode="auto">
            <a:xfrm rot="1426908">
              <a:off x="896" y="3633"/>
              <a:ext cx="80" cy="7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65" name="Oval 70"/>
            <p:cNvSpPr>
              <a:spLocks noChangeArrowheads="1"/>
            </p:cNvSpPr>
            <p:nvPr/>
          </p:nvSpPr>
          <p:spPr bwMode="auto">
            <a:xfrm rot="1426908">
              <a:off x="977" y="3515"/>
              <a:ext cx="80" cy="71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66" name="Oval 71"/>
            <p:cNvSpPr>
              <a:spLocks noChangeArrowheads="1"/>
            </p:cNvSpPr>
            <p:nvPr/>
          </p:nvSpPr>
          <p:spPr bwMode="auto">
            <a:xfrm rot="1426908">
              <a:off x="1059" y="3505"/>
              <a:ext cx="81" cy="70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67" name="Oval 72"/>
            <p:cNvSpPr>
              <a:spLocks noChangeArrowheads="1"/>
            </p:cNvSpPr>
            <p:nvPr/>
          </p:nvSpPr>
          <p:spPr bwMode="auto">
            <a:xfrm rot="1426908">
              <a:off x="1068" y="3586"/>
              <a:ext cx="80" cy="70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68" name="Oval 73"/>
            <p:cNvSpPr>
              <a:spLocks noChangeArrowheads="1"/>
            </p:cNvSpPr>
            <p:nvPr/>
          </p:nvSpPr>
          <p:spPr bwMode="auto">
            <a:xfrm rot="1426908">
              <a:off x="1093" y="3673"/>
              <a:ext cx="80" cy="7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69" name="Oval 74"/>
            <p:cNvSpPr>
              <a:spLocks noChangeArrowheads="1"/>
            </p:cNvSpPr>
            <p:nvPr/>
          </p:nvSpPr>
          <p:spPr bwMode="auto">
            <a:xfrm rot="1426908">
              <a:off x="1128" y="3748"/>
              <a:ext cx="81" cy="7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70" name="Oval 75"/>
            <p:cNvSpPr>
              <a:spLocks noChangeArrowheads="1"/>
            </p:cNvSpPr>
            <p:nvPr/>
          </p:nvSpPr>
          <p:spPr bwMode="auto">
            <a:xfrm rot="1426908">
              <a:off x="1118" y="3828"/>
              <a:ext cx="80" cy="70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71" name="Oval 76"/>
            <p:cNvSpPr>
              <a:spLocks noChangeArrowheads="1"/>
            </p:cNvSpPr>
            <p:nvPr/>
          </p:nvSpPr>
          <p:spPr bwMode="auto">
            <a:xfrm rot="1426908">
              <a:off x="1134" y="3912"/>
              <a:ext cx="81" cy="7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72" name="Oval 77"/>
            <p:cNvSpPr>
              <a:spLocks noChangeArrowheads="1"/>
            </p:cNvSpPr>
            <p:nvPr/>
          </p:nvSpPr>
          <p:spPr bwMode="auto">
            <a:xfrm rot="1426908">
              <a:off x="1163" y="4001"/>
              <a:ext cx="80" cy="71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73" name="Oval 78"/>
            <p:cNvSpPr>
              <a:spLocks noChangeArrowheads="1"/>
            </p:cNvSpPr>
            <p:nvPr/>
          </p:nvSpPr>
          <p:spPr bwMode="auto">
            <a:xfrm rot="1426908">
              <a:off x="1197" y="4081"/>
              <a:ext cx="81" cy="70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</p:grpSp>
      <p:sp>
        <p:nvSpPr>
          <p:cNvPr id="74" name="Oval 79"/>
          <p:cNvSpPr>
            <a:spLocks noChangeArrowheads="1"/>
          </p:cNvSpPr>
          <p:nvPr/>
        </p:nvSpPr>
        <p:spPr bwMode="auto">
          <a:xfrm>
            <a:off x="7543800" y="5105400"/>
            <a:ext cx="2286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5" name="Oval 80"/>
          <p:cNvSpPr>
            <a:spLocks noChangeArrowheads="1"/>
          </p:cNvSpPr>
          <p:nvPr/>
        </p:nvSpPr>
        <p:spPr bwMode="auto">
          <a:xfrm>
            <a:off x="7239000" y="4572000"/>
            <a:ext cx="228600" cy="228600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6" name="Oval 81"/>
          <p:cNvSpPr>
            <a:spLocks noChangeArrowheads="1"/>
          </p:cNvSpPr>
          <p:nvPr/>
        </p:nvSpPr>
        <p:spPr bwMode="auto">
          <a:xfrm>
            <a:off x="5181600" y="3581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7" name="Text Box 82"/>
          <p:cNvSpPr txBox="1">
            <a:spLocks noChangeArrowheads="1"/>
          </p:cNvSpPr>
          <p:nvPr/>
        </p:nvSpPr>
        <p:spPr bwMode="auto">
          <a:xfrm>
            <a:off x="685800" y="4114800"/>
            <a:ext cx="2212975" cy="223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buFontTx/>
              <a:buChar char="•"/>
            </a:pPr>
            <a:r>
              <a:rPr lang="en-GB" altLang="en-US" sz="1400" b="1"/>
              <a:t>Pigment dispersions</a:t>
            </a:r>
          </a:p>
          <a:p>
            <a:pPr>
              <a:buFontTx/>
              <a:buChar char="•"/>
            </a:pPr>
            <a:r>
              <a:rPr lang="en-GB" altLang="en-US" sz="1400" b="1"/>
              <a:t>Color chemistry</a:t>
            </a:r>
          </a:p>
          <a:p>
            <a:pPr>
              <a:buFontTx/>
              <a:buChar char="•"/>
            </a:pPr>
            <a:r>
              <a:rPr lang="en-GB" altLang="en-US" sz="1400" b="1"/>
              <a:t>Polymer chemistry</a:t>
            </a:r>
          </a:p>
          <a:p>
            <a:pPr>
              <a:buFontTx/>
              <a:buChar char="•"/>
            </a:pPr>
            <a:r>
              <a:rPr lang="en-GB" altLang="en-US" sz="1400" b="1"/>
              <a:t>Colloid chemistry</a:t>
            </a:r>
          </a:p>
          <a:p>
            <a:pPr>
              <a:buFontTx/>
              <a:buChar char="•"/>
            </a:pPr>
            <a:r>
              <a:rPr lang="en-GB" altLang="en-US" sz="1400" b="1"/>
              <a:t>Formulation</a:t>
            </a:r>
          </a:p>
          <a:p>
            <a:pPr>
              <a:buFontTx/>
              <a:buChar char="•"/>
            </a:pPr>
            <a:r>
              <a:rPr lang="en-GB" altLang="en-US" sz="1400" b="1"/>
              <a:t>Rheology</a:t>
            </a:r>
          </a:p>
          <a:p>
            <a:pPr>
              <a:buFontTx/>
              <a:buChar char="•"/>
            </a:pPr>
            <a:r>
              <a:rPr lang="en-GB" altLang="en-US" sz="1400" b="1"/>
              <a:t>(Nano)analytics</a:t>
            </a:r>
          </a:p>
          <a:p>
            <a:pPr>
              <a:buFontTx/>
              <a:buChar char="•"/>
            </a:pPr>
            <a:r>
              <a:rPr lang="en-GB" altLang="en-US" sz="1400" b="1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68933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8" b="12990"/>
          <a:stretch>
            <a:fillRect/>
          </a:stretch>
        </p:blipFill>
        <p:spPr bwMode="auto">
          <a:xfrm>
            <a:off x="4100835" y="2157865"/>
            <a:ext cx="2438400" cy="102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24000" y="1888262"/>
            <a:ext cx="5867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1938" indent="-26193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EA3B18"/>
              </a:buClr>
              <a:buFont typeface="Wingdings" panose="05000000000000000000" pitchFamily="2" charset="2"/>
              <a:buChar char="§"/>
              <a:defRPr sz="2800">
                <a:solidFill>
                  <a:srgbClr val="38549A"/>
                </a:solidFill>
                <a:latin typeface="+mn-lt"/>
                <a:ea typeface="+mn-ea"/>
                <a:cs typeface="+mn-cs"/>
              </a:defRPr>
            </a:lvl1pPr>
            <a:lvl2pPr marL="622300" indent="-180975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C3E41E"/>
              </a:buClr>
              <a:buFont typeface="Wingdings" panose="05000000000000000000" pitchFamily="2" charset="2"/>
              <a:buChar char="§"/>
              <a:defRPr sz="2600">
                <a:solidFill>
                  <a:srgbClr val="38549A"/>
                </a:solidFill>
                <a:latin typeface="+mn-lt"/>
                <a:cs typeface="+mn-cs"/>
              </a:defRPr>
            </a:lvl2pPr>
            <a:lvl3pPr marL="973138" indent="-17145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83ADCF"/>
              </a:buClr>
              <a:buFont typeface="Wingdings" panose="05000000000000000000" pitchFamily="2" charset="2"/>
              <a:buChar char="§"/>
              <a:defRPr sz="2400">
                <a:solidFill>
                  <a:srgbClr val="38549A"/>
                </a:solidFill>
                <a:latin typeface="+mn-lt"/>
                <a:cs typeface="+mn-cs"/>
              </a:defRPr>
            </a:lvl3pPr>
            <a:lvl4pPr marL="1333500" indent="-180975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C3E41E"/>
              </a:buClr>
              <a:buSzPct val="60000"/>
              <a:buFont typeface="Bosis for Agfa Medium" pitchFamily="34" charset="0"/>
              <a:buChar char="–"/>
              <a:defRPr sz="2200">
                <a:solidFill>
                  <a:srgbClr val="38549A"/>
                </a:solidFill>
                <a:latin typeface="+mn-lt"/>
                <a:cs typeface="+mn-cs"/>
              </a:defRPr>
            </a:lvl4pPr>
            <a:lvl5pPr marL="1741488" indent="-2286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C3E41E"/>
              </a:buClr>
              <a:buFont typeface="Bosis for Agfa Medium" panose="020B0504030504040204" pitchFamily="34" charset="0"/>
              <a:buChar char="»"/>
              <a:defRPr sz="2000">
                <a:solidFill>
                  <a:srgbClr val="38549A"/>
                </a:solidFill>
                <a:latin typeface="+mn-lt"/>
                <a:cs typeface="+mn-cs"/>
              </a:defRPr>
            </a:lvl5pPr>
            <a:lvl6pPr marL="2198688" indent="-228600" algn="l" rtl="0" fontAlgn="base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C3E41E"/>
              </a:buClr>
              <a:buFont typeface="Bosis for Agfa Medium" pitchFamily="34" charset="0"/>
              <a:buChar char="»"/>
              <a:defRPr sz="2000">
                <a:solidFill>
                  <a:srgbClr val="38549A"/>
                </a:solidFill>
                <a:latin typeface="+mn-lt"/>
                <a:cs typeface="+mn-cs"/>
              </a:defRPr>
            </a:lvl6pPr>
            <a:lvl7pPr marL="2655888" indent="-228600" algn="l" rtl="0" fontAlgn="base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C3E41E"/>
              </a:buClr>
              <a:buFont typeface="Bosis for Agfa Medium" pitchFamily="34" charset="0"/>
              <a:buChar char="»"/>
              <a:defRPr sz="2000">
                <a:solidFill>
                  <a:srgbClr val="38549A"/>
                </a:solidFill>
                <a:latin typeface="+mn-lt"/>
                <a:cs typeface="+mn-cs"/>
              </a:defRPr>
            </a:lvl7pPr>
            <a:lvl8pPr marL="3113088" indent="-228600" algn="l" rtl="0" fontAlgn="base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C3E41E"/>
              </a:buClr>
              <a:buFont typeface="Bosis for Agfa Medium" pitchFamily="34" charset="0"/>
              <a:buChar char="»"/>
              <a:defRPr sz="2000">
                <a:solidFill>
                  <a:srgbClr val="38549A"/>
                </a:solidFill>
                <a:latin typeface="+mn-lt"/>
                <a:cs typeface="+mn-cs"/>
              </a:defRPr>
            </a:lvl8pPr>
            <a:lvl9pPr marL="3570288" indent="-228600" algn="l" rtl="0" fontAlgn="base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C3E41E"/>
              </a:buClr>
              <a:buFont typeface="Bosis for Agfa Medium" pitchFamily="34" charset="0"/>
              <a:buChar char="»"/>
              <a:defRPr sz="2000">
                <a:solidFill>
                  <a:srgbClr val="38549A"/>
                </a:solidFill>
                <a:latin typeface="+mn-lt"/>
                <a:cs typeface="+mn-cs"/>
              </a:defRPr>
            </a:lvl9pPr>
          </a:lstStyle>
          <a:p>
            <a:r>
              <a:rPr lang="en-US" altLang="en-US" sz="2400" b="0" kern="0" dirty="0" smtClean="0"/>
              <a:t>Atomistic modeling - molecular dynamic simulation</a:t>
            </a:r>
          </a:p>
          <a:p>
            <a:endParaRPr lang="en-US" altLang="en-US" sz="2400" b="0" kern="0" dirty="0" smtClean="0"/>
          </a:p>
          <a:p>
            <a:r>
              <a:rPr lang="en-US" altLang="en-US" sz="2400" b="0" kern="0" dirty="0" smtClean="0"/>
              <a:t>Coarse grain approach (polymer consists of a chain of parameterized beads) - dynamic simulation</a:t>
            </a:r>
          </a:p>
          <a:p>
            <a:endParaRPr lang="en-US" altLang="en-US" sz="2400" b="0" kern="0" dirty="0" smtClean="0"/>
          </a:p>
          <a:p>
            <a:r>
              <a:rPr lang="en-US" altLang="en-US" sz="2400" b="0" kern="0" dirty="0" smtClean="0"/>
              <a:t>(Hansen) Solubility parameter (polymer represented by a parameterized point) - simple mathematics</a:t>
            </a:r>
            <a:endParaRPr lang="en-US" altLang="en-US" sz="2400" b="0" kern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model ?</a:t>
            </a:r>
            <a:endParaRPr lang="en-US" dirty="0"/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303213" y="1676400"/>
            <a:ext cx="1209675" cy="3657600"/>
            <a:chOff x="191" y="1056"/>
            <a:chExt cx="762" cy="2304"/>
          </a:xfrm>
        </p:grpSpPr>
        <p:sp>
          <p:nvSpPr>
            <p:cNvPr id="6" name="AutoShape 11"/>
            <p:cNvSpPr>
              <a:spLocks noChangeArrowheads="1"/>
            </p:cNvSpPr>
            <p:nvPr/>
          </p:nvSpPr>
          <p:spPr bwMode="auto">
            <a:xfrm>
              <a:off x="480" y="1056"/>
              <a:ext cx="192" cy="2304"/>
            </a:xfrm>
            <a:prstGeom prst="upArrow">
              <a:avLst>
                <a:gd name="adj1" fmla="val 50000"/>
                <a:gd name="adj2" fmla="val 300000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7" name="Text Box 12"/>
            <p:cNvSpPr txBox="1">
              <a:spLocks noChangeArrowheads="1"/>
            </p:cNvSpPr>
            <p:nvPr/>
          </p:nvSpPr>
          <p:spPr bwMode="auto">
            <a:xfrm>
              <a:off x="191" y="2112"/>
              <a:ext cx="762" cy="22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GB" altLang="en-US" sz="1800" b="1"/>
                <a:t>Accuracy</a:t>
              </a:r>
              <a:endParaRPr lang="en-GB" altLang="en-US"/>
            </a:p>
          </p:txBody>
        </p:sp>
      </p:grpSp>
      <p:grpSp>
        <p:nvGrpSpPr>
          <p:cNvPr id="8" name="Group 13"/>
          <p:cNvGrpSpPr>
            <a:grpSpLocks/>
          </p:cNvGrpSpPr>
          <p:nvPr/>
        </p:nvGrpSpPr>
        <p:grpSpPr bwMode="auto">
          <a:xfrm>
            <a:off x="7289800" y="1676400"/>
            <a:ext cx="1412875" cy="3657600"/>
            <a:chOff x="4592" y="1056"/>
            <a:chExt cx="890" cy="2304"/>
          </a:xfrm>
        </p:grpSpPr>
        <p:sp>
          <p:nvSpPr>
            <p:cNvPr id="9" name="AutoShape 14"/>
            <p:cNvSpPr>
              <a:spLocks noChangeArrowheads="1"/>
            </p:cNvSpPr>
            <p:nvPr/>
          </p:nvSpPr>
          <p:spPr bwMode="auto">
            <a:xfrm>
              <a:off x="4944" y="1056"/>
              <a:ext cx="192" cy="2304"/>
            </a:xfrm>
            <a:prstGeom prst="upArrow">
              <a:avLst>
                <a:gd name="adj1" fmla="val 50000"/>
                <a:gd name="adj2" fmla="val 300000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0" name="Text Box 15"/>
            <p:cNvSpPr txBox="1">
              <a:spLocks noChangeArrowheads="1"/>
            </p:cNvSpPr>
            <p:nvPr/>
          </p:nvSpPr>
          <p:spPr bwMode="auto">
            <a:xfrm>
              <a:off x="4592" y="2136"/>
              <a:ext cx="890" cy="45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GB" altLang="en-US" sz="1800" b="1"/>
                <a:t>Complexity</a:t>
              </a:r>
            </a:p>
            <a:p>
              <a:r>
                <a:rPr lang="en-GB" altLang="en-US" sz="1800" b="1"/>
                <a:t>CPU-time</a:t>
              </a:r>
              <a:endParaRPr lang="en-GB" altLang="en-US"/>
            </a:p>
          </p:txBody>
        </p:sp>
      </p:grp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766763" y="5833159"/>
            <a:ext cx="8077200" cy="64376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 altLang="en-US" dirty="0" smtClean="0"/>
              <a:t>Time to market is proportional to complexity of models used. </a:t>
            </a:r>
          </a:p>
          <a:p>
            <a:r>
              <a:rPr lang="en-US" altLang="en-US" dirty="0" smtClean="0"/>
              <a:t>Experimental (HT) HSP determination is indispensable.</a:t>
            </a:r>
            <a:endParaRPr lang="en-US" altLang="en-US" sz="1800" b="1" dirty="0"/>
          </a:p>
        </p:txBody>
      </p:sp>
      <p:grpSp>
        <p:nvGrpSpPr>
          <p:cNvPr id="13" name="Group 18"/>
          <p:cNvGrpSpPr>
            <a:grpSpLocks/>
          </p:cNvGrpSpPr>
          <p:nvPr/>
        </p:nvGrpSpPr>
        <p:grpSpPr bwMode="auto">
          <a:xfrm>
            <a:off x="5210968" y="3899694"/>
            <a:ext cx="1182688" cy="739775"/>
            <a:chOff x="985" y="3059"/>
            <a:chExt cx="745" cy="466"/>
          </a:xfrm>
        </p:grpSpPr>
        <p:sp>
          <p:nvSpPr>
            <p:cNvPr id="14" name="Freeform 19"/>
            <p:cNvSpPr>
              <a:spLocks/>
            </p:cNvSpPr>
            <p:nvPr/>
          </p:nvSpPr>
          <p:spPr bwMode="auto">
            <a:xfrm>
              <a:off x="1028" y="3088"/>
              <a:ext cx="679" cy="432"/>
            </a:xfrm>
            <a:custGeom>
              <a:avLst/>
              <a:gdLst>
                <a:gd name="T0" fmla="*/ 20 w 679"/>
                <a:gd name="T1" fmla="*/ 392 h 432"/>
                <a:gd name="T2" fmla="*/ 36 w 679"/>
                <a:gd name="T3" fmla="*/ 416 h 432"/>
                <a:gd name="T4" fmla="*/ 84 w 679"/>
                <a:gd name="T5" fmla="*/ 432 h 432"/>
                <a:gd name="T6" fmla="*/ 116 w 679"/>
                <a:gd name="T7" fmla="*/ 424 h 432"/>
                <a:gd name="T8" fmla="*/ 124 w 679"/>
                <a:gd name="T9" fmla="*/ 400 h 432"/>
                <a:gd name="T10" fmla="*/ 76 w 679"/>
                <a:gd name="T11" fmla="*/ 296 h 432"/>
                <a:gd name="T12" fmla="*/ 52 w 679"/>
                <a:gd name="T13" fmla="*/ 248 h 432"/>
                <a:gd name="T14" fmla="*/ 4 w 679"/>
                <a:gd name="T15" fmla="*/ 176 h 432"/>
                <a:gd name="T16" fmla="*/ 108 w 679"/>
                <a:gd name="T17" fmla="*/ 96 h 432"/>
                <a:gd name="T18" fmla="*/ 180 w 679"/>
                <a:gd name="T19" fmla="*/ 256 h 432"/>
                <a:gd name="T20" fmla="*/ 236 w 679"/>
                <a:gd name="T21" fmla="*/ 320 h 432"/>
                <a:gd name="T22" fmla="*/ 284 w 679"/>
                <a:gd name="T23" fmla="*/ 336 h 432"/>
                <a:gd name="T24" fmla="*/ 548 w 679"/>
                <a:gd name="T25" fmla="*/ 296 h 432"/>
                <a:gd name="T26" fmla="*/ 540 w 679"/>
                <a:gd name="T27" fmla="*/ 240 h 432"/>
                <a:gd name="T28" fmla="*/ 524 w 679"/>
                <a:gd name="T29" fmla="*/ 192 h 432"/>
                <a:gd name="T30" fmla="*/ 596 w 679"/>
                <a:gd name="T31" fmla="*/ 64 h 432"/>
                <a:gd name="T32" fmla="*/ 652 w 679"/>
                <a:gd name="T33" fmla="*/ 0 h 432"/>
                <a:gd name="T34" fmla="*/ 652 w 679"/>
                <a:gd name="T35" fmla="*/ 136 h 432"/>
                <a:gd name="T36" fmla="*/ 612 w 679"/>
                <a:gd name="T37" fmla="*/ 208 h 432"/>
                <a:gd name="T38" fmla="*/ 652 w 679"/>
                <a:gd name="T39" fmla="*/ 32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9" h="432">
                  <a:moveTo>
                    <a:pt x="20" y="392"/>
                  </a:moveTo>
                  <a:cubicBezTo>
                    <a:pt x="25" y="400"/>
                    <a:pt x="28" y="411"/>
                    <a:pt x="36" y="416"/>
                  </a:cubicBezTo>
                  <a:cubicBezTo>
                    <a:pt x="50" y="425"/>
                    <a:pt x="84" y="432"/>
                    <a:pt x="84" y="432"/>
                  </a:cubicBezTo>
                  <a:cubicBezTo>
                    <a:pt x="95" y="429"/>
                    <a:pt x="107" y="431"/>
                    <a:pt x="116" y="424"/>
                  </a:cubicBezTo>
                  <a:cubicBezTo>
                    <a:pt x="123" y="419"/>
                    <a:pt x="124" y="408"/>
                    <a:pt x="124" y="400"/>
                  </a:cubicBezTo>
                  <a:cubicBezTo>
                    <a:pt x="124" y="344"/>
                    <a:pt x="118" y="324"/>
                    <a:pt x="76" y="296"/>
                  </a:cubicBezTo>
                  <a:cubicBezTo>
                    <a:pt x="66" y="281"/>
                    <a:pt x="62" y="263"/>
                    <a:pt x="52" y="248"/>
                  </a:cubicBezTo>
                  <a:cubicBezTo>
                    <a:pt x="33" y="220"/>
                    <a:pt x="15" y="210"/>
                    <a:pt x="4" y="176"/>
                  </a:cubicBezTo>
                  <a:cubicBezTo>
                    <a:pt x="15" y="66"/>
                    <a:pt x="0" y="84"/>
                    <a:pt x="108" y="96"/>
                  </a:cubicBezTo>
                  <a:cubicBezTo>
                    <a:pt x="129" y="158"/>
                    <a:pt x="122" y="217"/>
                    <a:pt x="180" y="256"/>
                  </a:cubicBezTo>
                  <a:cubicBezTo>
                    <a:pt x="200" y="287"/>
                    <a:pt x="204" y="306"/>
                    <a:pt x="236" y="320"/>
                  </a:cubicBezTo>
                  <a:cubicBezTo>
                    <a:pt x="251" y="327"/>
                    <a:pt x="284" y="336"/>
                    <a:pt x="284" y="336"/>
                  </a:cubicBezTo>
                  <a:cubicBezTo>
                    <a:pt x="376" y="329"/>
                    <a:pt x="457" y="306"/>
                    <a:pt x="548" y="296"/>
                  </a:cubicBezTo>
                  <a:cubicBezTo>
                    <a:pt x="545" y="277"/>
                    <a:pt x="544" y="258"/>
                    <a:pt x="540" y="240"/>
                  </a:cubicBezTo>
                  <a:cubicBezTo>
                    <a:pt x="536" y="224"/>
                    <a:pt x="524" y="192"/>
                    <a:pt x="524" y="192"/>
                  </a:cubicBezTo>
                  <a:cubicBezTo>
                    <a:pt x="535" y="81"/>
                    <a:pt x="523" y="112"/>
                    <a:pt x="596" y="64"/>
                  </a:cubicBezTo>
                  <a:cubicBezTo>
                    <a:pt x="633" y="8"/>
                    <a:pt x="612" y="27"/>
                    <a:pt x="652" y="0"/>
                  </a:cubicBezTo>
                  <a:cubicBezTo>
                    <a:pt x="668" y="47"/>
                    <a:pt x="679" y="88"/>
                    <a:pt x="652" y="136"/>
                  </a:cubicBezTo>
                  <a:cubicBezTo>
                    <a:pt x="606" y="219"/>
                    <a:pt x="630" y="154"/>
                    <a:pt x="612" y="208"/>
                  </a:cubicBezTo>
                  <a:cubicBezTo>
                    <a:pt x="623" y="339"/>
                    <a:pt x="600" y="276"/>
                    <a:pt x="652" y="328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5" name="Oval 20"/>
            <p:cNvSpPr>
              <a:spLocks noChangeArrowheads="1"/>
            </p:cNvSpPr>
            <p:nvPr/>
          </p:nvSpPr>
          <p:spPr bwMode="auto">
            <a:xfrm rot="10560327" flipH="1">
              <a:off x="1090" y="3394"/>
              <a:ext cx="88" cy="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6" name="Oval 21"/>
            <p:cNvSpPr>
              <a:spLocks noChangeArrowheads="1"/>
            </p:cNvSpPr>
            <p:nvPr/>
          </p:nvSpPr>
          <p:spPr bwMode="auto">
            <a:xfrm rot="10560327" flipH="1">
              <a:off x="1037" y="3298"/>
              <a:ext cx="88" cy="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7" name="Oval 22"/>
            <p:cNvSpPr>
              <a:spLocks noChangeArrowheads="1"/>
            </p:cNvSpPr>
            <p:nvPr/>
          </p:nvSpPr>
          <p:spPr bwMode="auto">
            <a:xfrm rot="10560327" flipH="1">
              <a:off x="1142" y="3298"/>
              <a:ext cx="88" cy="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8" name="Oval 23"/>
            <p:cNvSpPr>
              <a:spLocks noChangeArrowheads="1"/>
            </p:cNvSpPr>
            <p:nvPr/>
          </p:nvSpPr>
          <p:spPr bwMode="auto">
            <a:xfrm rot="10560327" flipH="1">
              <a:off x="1116" y="3226"/>
              <a:ext cx="87" cy="7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9" name="Oval 24"/>
            <p:cNvSpPr>
              <a:spLocks noChangeArrowheads="1"/>
            </p:cNvSpPr>
            <p:nvPr/>
          </p:nvSpPr>
          <p:spPr bwMode="auto">
            <a:xfrm rot="10560327" flipH="1">
              <a:off x="985" y="3226"/>
              <a:ext cx="88" cy="7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20" name="Oval 25"/>
            <p:cNvSpPr>
              <a:spLocks noChangeArrowheads="1"/>
            </p:cNvSpPr>
            <p:nvPr/>
          </p:nvSpPr>
          <p:spPr bwMode="auto">
            <a:xfrm rot="10560327" flipH="1">
              <a:off x="1221" y="3370"/>
              <a:ext cx="88" cy="6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21" name="Oval 26"/>
            <p:cNvSpPr>
              <a:spLocks noChangeArrowheads="1"/>
            </p:cNvSpPr>
            <p:nvPr/>
          </p:nvSpPr>
          <p:spPr bwMode="auto">
            <a:xfrm rot="10560327" flipH="1">
              <a:off x="1431" y="3370"/>
              <a:ext cx="88" cy="6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22" name="Oval 27"/>
            <p:cNvSpPr>
              <a:spLocks noChangeArrowheads="1"/>
            </p:cNvSpPr>
            <p:nvPr/>
          </p:nvSpPr>
          <p:spPr bwMode="auto">
            <a:xfrm rot="10560327" flipH="1">
              <a:off x="1615" y="3370"/>
              <a:ext cx="88" cy="6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23" name="Oval 28"/>
            <p:cNvSpPr>
              <a:spLocks noChangeArrowheads="1"/>
            </p:cNvSpPr>
            <p:nvPr/>
          </p:nvSpPr>
          <p:spPr bwMode="auto">
            <a:xfrm rot="10560327" flipH="1">
              <a:off x="1641" y="3155"/>
              <a:ext cx="88" cy="6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24" name="Oval 29"/>
            <p:cNvSpPr>
              <a:spLocks noChangeArrowheads="1"/>
            </p:cNvSpPr>
            <p:nvPr/>
          </p:nvSpPr>
          <p:spPr bwMode="auto">
            <a:xfrm rot="10560327" flipH="1">
              <a:off x="985" y="3131"/>
              <a:ext cx="88" cy="6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25" name="Oval 30"/>
            <p:cNvSpPr>
              <a:spLocks noChangeArrowheads="1"/>
            </p:cNvSpPr>
            <p:nvPr/>
          </p:nvSpPr>
          <p:spPr bwMode="auto">
            <a:xfrm rot="10560327" flipH="1">
              <a:off x="1090" y="3131"/>
              <a:ext cx="88" cy="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26" name="Oval 31"/>
            <p:cNvSpPr>
              <a:spLocks noChangeArrowheads="1"/>
            </p:cNvSpPr>
            <p:nvPr/>
          </p:nvSpPr>
          <p:spPr bwMode="auto">
            <a:xfrm rot="10560327" flipH="1">
              <a:off x="1588" y="3274"/>
              <a:ext cx="89" cy="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27" name="Oval 32"/>
            <p:cNvSpPr>
              <a:spLocks noChangeArrowheads="1"/>
            </p:cNvSpPr>
            <p:nvPr/>
          </p:nvSpPr>
          <p:spPr bwMode="auto">
            <a:xfrm rot="10560327" flipH="1">
              <a:off x="1641" y="3059"/>
              <a:ext cx="89" cy="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28" name="Oval 33"/>
            <p:cNvSpPr>
              <a:spLocks noChangeArrowheads="1"/>
            </p:cNvSpPr>
            <p:nvPr/>
          </p:nvSpPr>
          <p:spPr bwMode="auto">
            <a:xfrm rot="10560327" flipH="1">
              <a:off x="1536" y="3131"/>
              <a:ext cx="89" cy="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29" name="Oval 34"/>
            <p:cNvSpPr>
              <a:spLocks noChangeArrowheads="1"/>
            </p:cNvSpPr>
            <p:nvPr/>
          </p:nvSpPr>
          <p:spPr bwMode="auto">
            <a:xfrm rot="10560327" flipH="1">
              <a:off x="1510" y="3226"/>
              <a:ext cx="88" cy="7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30" name="Oval 35"/>
            <p:cNvSpPr>
              <a:spLocks noChangeArrowheads="1"/>
            </p:cNvSpPr>
            <p:nvPr/>
          </p:nvSpPr>
          <p:spPr bwMode="auto">
            <a:xfrm rot="10560327" flipH="1">
              <a:off x="1510" y="3346"/>
              <a:ext cx="88" cy="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31" name="Oval 36"/>
            <p:cNvSpPr>
              <a:spLocks noChangeArrowheads="1"/>
            </p:cNvSpPr>
            <p:nvPr/>
          </p:nvSpPr>
          <p:spPr bwMode="auto">
            <a:xfrm rot="10560327" flipH="1">
              <a:off x="1319" y="3386"/>
              <a:ext cx="88" cy="6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32" name="Oval 37"/>
            <p:cNvSpPr>
              <a:spLocks noChangeArrowheads="1"/>
            </p:cNvSpPr>
            <p:nvPr/>
          </p:nvSpPr>
          <p:spPr bwMode="auto">
            <a:xfrm rot="10560327" flipH="1">
              <a:off x="1056" y="3456"/>
              <a:ext cx="88" cy="6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</p:grpSp>
      <p:grpSp>
        <p:nvGrpSpPr>
          <p:cNvPr id="33" name="Group 38"/>
          <p:cNvGrpSpPr>
            <a:grpSpLocks/>
          </p:cNvGrpSpPr>
          <p:nvPr/>
        </p:nvGrpSpPr>
        <p:grpSpPr bwMode="auto">
          <a:xfrm>
            <a:off x="6858000" y="4724400"/>
            <a:ext cx="914400" cy="801688"/>
            <a:chOff x="624" y="720"/>
            <a:chExt cx="3485" cy="3057"/>
          </a:xfrm>
        </p:grpSpPr>
        <p:grpSp>
          <p:nvGrpSpPr>
            <p:cNvPr id="34" name="Group 39"/>
            <p:cNvGrpSpPr>
              <a:grpSpLocks/>
            </p:cNvGrpSpPr>
            <p:nvPr/>
          </p:nvGrpSpPr>
          <p:grpSpPr bwMode="auto">
            <a:xfrm>
              <a:off x="624" y="720"/>
              <a:ext cx="3485" cy="3057"/>
              <a:chOff x="864" y="1248"/>
              <a:chExt cx="2784" cy="2592"/>
            </a:xfrm>
          </p:grpSpPr>
          <p:sp>
            <p:nvSpPr>
              <p:cNvPr id="37" name="Line 40"/>
              <p:cNvSpPr>
                <a:spLocks noChangeShapeType="1"/>
              </p:cNvSpPr>
              <p:nvPr/>
            </p:nvSpPr>
            <p:spPr bwMode="auto">
              <a:xfrm flipV="1">
                <a:off x="1824" y="1248"/>
                <a:ext cx="0" cy="16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38" name="Line 41"/>
              <p:cNvSpPr>
                <a:spLocks noChangeShapeType="1"/>
              </p:cNvSpPr>
              <p:nvPr/>
            </p:nvSpPr>
            <p:spPr bwMode="auto">
              <a:xfrm>
                <a:off x="1824" y="2880"/>
                <a:ext cx="182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39" name="Line 42"/>
              <p:cNvSpPr>
                <a:spLocks noChangeShapeType="1"/>
              </p:cNvSpPr>
              <p:nvPr/>
            </p:nvSpPr>
            <p:spPr bwMode="auto">
              <a:xfrm flipH="1">
                <a:off x="864" y="2880"/>
                <a:ext cx="960" cy="9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</p:grpSp>
        <p:sp>
          <p:nvSpPr>
            <p:cNvPr id="35" name="Oval 43"/>
            <p:cNvSpPr>
              <a:spLocks noChangeArrowheads="1"/>
            </p:cNvSpPr>
            <p:nvPr/>
          </p:nvSpPr>
          <p:spPr bwMode="auto">
            <a:xfrm>
              <a:off x="1728" y="1344"/>
              <a:ext cx="1536" cy="1584"/>
            </a:xfrm>
            <a:prstGeom prst="ellipse">
              <a:avLst/>
            </a:prstGeom>
            <a:gradFill rotWithShape="0">
              <a:gsLst>
                <a:gs pos="0">
                  <a:srgbClr val="0000FF"/>
                </a:gs>
                <a:gs pos="100000">
                  <a:srgbClr val="0000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/>
              <a:endParaRPr lang="en-US" altLang="en-US">
                <a:solidFill>
                  <a:srgbClr val="0000FF"/>
                </a:solidFill>
              </a:endParaRPr>
            </a:p>
          </p:txBody>
        </p:sp>
        <p:sp>
          <p:nvSpPr>
            <p:cNvPr id="36" name="Oval 44"/>
            <p:cNvSpPr>
              <a:spLocks noChangeArrowheads="1"/>
            </p:cNvSpPr>
            <p:nvPr/>
          </p:nvSpPr>
          <p:spPr bwMode="auto">
            <a:xfrm>
              <a:off x="768" y="1632"/>
              <a:ext cx="1440" cy="1488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3686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interactions are allowed ?</a:t>
            </a:r>
            <a:endParaRPr lang="en-US" dirty="0"/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 rot="1426908">
            <a:off x="3810000" y="1371600"/>
            <a:ext cx="1492250" cy="939800"/>
            <a:chOff x="432" y="1104"/>
            <a:chExt cx="1680" cy="1216"/>
          </a:xfrm>
        </p:grpSpPr>
        <p:sp>
          <p:nvSpPr>
            <p:cNvPr id="5" name="Freeform 10"/>
            <p:cNvSpPr>
              <a:spLocks/>
            </p:cNvSpPr>
            <p:nvPr/>
          </p:nvSpPr>
          <p:spPr bwMode="auto">
            <a:xfrm>
              <a:off x="432" y="1152"/>
              <a:ext cx="1536" cy="1056"/>
            </a:xfrm>
            <a:custGeom>
              <a:avLst/>
              <a:gdLst>
                <a:gd name="T0" fmla="*/ 0 w 1536"/>
                <a:gd name="T1" fmla="*/ 48 h 1056"/>
                <a:gd name="T2" fmla="*/ 384 w 1536"/>
                <a:gd name="T3" fmla="*/ 48 h 1056"/>
                <a:gd name="T4" fmla="*/ 384 w 1536"/>
                <a:gd name="T5" fmla="*/ 336 h 1056"/>
                <a:gd name="T6" fmla="*/ 672 w 1536"/>
                <a:gd name="T7" fmla="*/ 144 h 1056"/>
                <a:gd name="T8" fmla="*/ 816 w 1536"/>
                <a:gd name="T9" fmla="*/ 528 h 1056"/>
                <a:gd name="T10" fmla="*/ 912 w 1536"/>
                <a:gd name="T11" fmla="*/ 96 h 1056"/>
                <a:gd name="T12" fmla="*/ 1536 w 1536"/>
                <a:gd name="T13" fmla="*/ 1056 h 10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36" h="1056">
                  <a:moveTo>
                    <a:pt x="0" y="48"/>
                  </a:moveTo>
                  <a:cubicBezTo>
                    <a:pt x="160" y="24"/>
                    <a:pt x="320" y="0"/>
                    <a:pt x="384" y="48"/>
                  </a:cubicBezTo>
                  <a:cubicBezTo>
                    <a:pt x="448" y="96"/>
                    <a:pt x="336" y="320"/>
                    <a:pt x="384" y="336"/>
                  </a:cubicBezTo>
                  <a:cubicBezTo>
                    <a:pt x="432" y="352"/>
                    <a:pt x="600" y="112"/>
                    <a:pt x="672" y="144"/>
                  </a:cubicBezTo>
                  <a:cubicBezTo>
                    <a:pt x="744" y="176"/>
                    <a:pt x="776" y="536"/>
                    <a:pt x="816" y="528"/>
                  </a:cubicBezTo>
                  <a:cubicBezTo>
                    <a:pt x="856" y="520"/>
                    <a:pt x="792" y="8"/>
                    <a:pt x="912" y="96"/>
                  </a:cubicBezTo>
                  <a:cubicBezTo>
                    <a:pt x="1032" y="184"/>
                    <a:pt x="1284" y="620"/>
                    <a:pt x="1536" y="1056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6" name="Oval 11"/>
            <p:cNvSpPr>
              <a:spLocks noChangeArrowheads="1"/>
            </p:cNvSpPr>
            <p:nvPr/>
          </p:nvSpPr>
          <p:spPr bwMode="auto">
            <a:xfrm>
              <a:off x="432" y="1104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" name="Oval 12"/>
            <p:cNvSpPr>
              <a:spLocks noChangeArrowheads="1"/>
            </p:cNvSpPr>
            <p:nvPr/>
          </p:nvSpPr>
          <p:spPr bwMode="auto">
            <a:xfrm>
              <a:off x="624" y="1104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" name="Oval 13"/>
            <p:cNvSpPr>
              <a:spLocks noChangeArrowheads="1"/>
            </p:cNvSpPr>
            <p:nvPr/>
          </p:nvSpPr>
          <p:spPr bwMode="auto">
            <a:xfrm>
              <a:off x="768" y="1216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" name="Oval 14"/>
            <p:cNvSpPr>
              <a:spLocks noChangeArrowheads="1"/>
            </p:cNvSpPr>
            <p:nvPr/>
          </p:nvSpPr>
          <p:spPr bwMode="auto">
            <a:xfrm>
              <a:off x="768" y="1392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Oval 15"/>
            <p:cNvSpPr>
              <a:spLocks noChangeArrowheads="1"/>
            </p:cNvSpPr>
            <p:nvPr/>
          </p:nvSpPr>
          <p:spPr bwMode="auto">
            <a:xfrm>
              <a:off x="960" y="1248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" name="Oval 16"/>
            <p:cNvSpPr>
              <a:spLocks noChangeArrowheads="1"/>
            </p:cNvSpPr>
            <p:nvPr/>
          </p:nvSpPr>
          <p:spPr bwMode="auto">
            <a:xfrm>
              <a:off x="1104" y="1392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" name="Oval 17"/>
            <p:cNvSpPr>
              <a:spLocks noChangeArrowheads="1"/>
            </p:cNvSpPr>
            <p:nvPr/>
          </p:nvSpPr>
          <p:spPr bwMode="auto">
            <a:xfrm>
              <a:off x="1152" y="1584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" name="Oval 18"/>
            <p:cNvSpPr>
              <a:spLocks noChangeArrowheads="1"/>
            </p:cNvSpPr>
            <p:nvPr/>
          </p:nvSpPr>
          <p:spPr bwMode="auto">
            <a:xfrm>
              <a:off x="1200" y="1296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" name="Oval 19"/>
            <p:cNvSpPr>
              <a:spLocks noChangeArrowheads="1"/>
            </p:cNvSpPr>
            <p:nvPr/>
          </p:nvSpPr>
          <p:spPr bwMode="auto">
            <a:xfrm>
              <a:off x="1328" y="1208"/>
              <a:ext cx="144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" name="Oval 20"/>
            <p:cNvSpPr>
              <a:spLocks noChangeArrowheads="1"/>
            </p:cNvSpPr>
            <p:nvPr/>
          </p:nvSpPr>
          <p:spPr bwMode="auto">
            <a:xfrm>
              <a:off x="1400" y="1352"/>
              <a:ext cx="144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" name="Oval 21"/>
            <p:cNvSpPr>
              <a:spLocks noChangeArrowheads="1"/>
            </p:cNvSpPr>
            <p:nvPr/>
          </p:nvSpPr>
          <p:spPr bwMode="auto">
            <a:xfrm>
              <a:off x="1504" y="1496"/>
              <a:ext cx="144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" name="Oval 22"/>
            <p:cNvSpPr>
              <a:spLocks noChangeArrowheads="1"/>
            </p:cNvSpPr>
            <p:nvPr/>
          </p:nvSpPr>
          <p:spPr bwMode="auto">
            <a:xfrm>
              <a:off x="1616" y="1608"/>
              <a:ext cx="144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" name="Oval 23"/>
            <p:cNvSpPr>
              <a:spLocks noChangeArrowheads="1"/>
            </p:cNvSpPr>
            <p:nvPr/>
          </p:nvSpPr>
          <p:spPr bwMode="auto">
            <a:xfrm>
              <a:off x="1656" y="1768"/>
              <a:ext cx="144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" name="Oval 24"/>
            <p:cNvSpPr>
              <a:spLocks noChangeArrowheads="1"/>
            </p:cNvSpPr>
            <p:nvPr/>
          </p:nvSpPr>
          <p:spPr bwMode="auto">
            <a:xfrm>
              <a:off x="1744" y="1912"/>
              <a:ext cx="144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" name="Oval 25"/>
            <p:cNvSpPr>
              <a:spLocks noChangeArrowheads="1"/>
            </p:cNvSpPr>
            <p:nvPr/>
          </p:nvSpPr>
          <p:spPr bwMode="auto">
            <a:xfrm>
              <a:off x="1856" y="2056"/>
              <a:ext cx="144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" name="Oval 26"/>
            <p:cNvSpPr>
              <a:spLocks noChangeArrowheads="1"/>
            </p:cNvSpPr>
            <p:nvPr/>
          </p:nvSpPr>
          <p:spPr bwMode="auto">
            <a:xfrm>
              <a:off x="1968" y="2176"/>
              <a:ext cx="144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2" name="Group 27"/>
          <p:cNvGrpSpPr>
            <a:grpSpLocks/>
          </p:cNvGrpSpPr>
          <p:nvPr/>
        </p:nvGrpSpPr>
        <p:grpSpPr bwMode="auto">
          <a:xfrm rot="5185071">
            <a:off x="6429375" y="2257425"/>
            <a:ext cx="1492250" cy="939800"/>
            <a:chOff x="432" y="1104"/>
            <a:chExt cx="1680" cy="1216"/>
          </a:xfrm>
        </p:grpSpPr>
        <p:sp>
          <p:nvSpPr>
            <p:cNvPr id="23" name="Freeform 28"/>
            <p:cNvSpPr>
              <a:spLocks/>
            </p:cNvSpPr>
            <p:nvPr/>
          </p:nvSpPr>
          <p:spPr bwMode="auto">
            <a:xfrm>
              <a:off x="432" y="1152"/>
              <a:ext cx="1536" cy="1056"/>
            </a:xfrm>
            <a:custGeom>
              <a:avLst/>
              <a:gdLst>
                <a:gd name="T0" fmla="*/ 0 w 1536"/>
                <a:gd name="T1" fmla="*/ 48 h 1056"/>
                <a:gd name="T2" fmla="*/ 384 w 1536"/>
                <a:gd name="T3" fmla="*/ 48 h 1056"/>
                <a:gd name="T4" fmla="*/ 384 w 1536"/>
                <a:gd name="T5" fmla="*/ 336 h 1056"/>
                <a:gd name="T6" fmla="*/ 672 w 1536"/>
                <a:gd name="T7" fmla="*/ 144 h 1056"/>
                <a:gd name="T8" fmla="*/ 816 w 1536"/>
                <a:gd name="T9" fmla="*/ 528 h 1056"/>
                <a:gd name="T10" fmla="*/ 912 w 1536"/>
                <a:gd name="T11" fmla="*/ 96 h 1056"/>
                <a:gd name="T12" fmla="*/ 1536 w 1536"/>
                <a:gd name="T13" fmla="*/ 1056 h 10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36" h="1056">
                  <a:moveTo>
                    <a:pt x="0" y="48"/>
                  </a:moveTo>
                  <a:cubicBezTo>
                    <a:pt x="160" y="24"/>
                    <a:pt x="320" y="0"/>
                    <a:pt x="384" y="48"/>
                  </a:cubicBezTo>
                  <a:cubicBezTo>
                    <a:pt x="448" y="96"/>
                    <a:pt x="336" y="320"/>
                    <a:pt x="384" y="336"/>
                  </a:cubicBezTo>
                  <a:cubicBezTo>
                    <a:pt x="432" y="352"/>
                    <a:pt x="600" y="112"/>
                    <a:pt x="672" y="144"/>
                  </a:cubicBezTo>
                  <a:cubicBezTo>
                    <a:pt x="744" y="176"/>
                    <a:pt x="776" y="536"/>
                    <a:pt x="816" y="528"/>
                  </a:cubicBezTo>
                  <a:cubicBezTo>
                    <a:pt x="856" y="520"/>
                    <a:pt x="792" y="8"/>
                    <a:pt x="912" y="96"/>
                  </a:cubicBezTo>
                  <a:cubicBezTo>
                    <a:pt x="1032" y="184"/>
                    <a:pt x="1284" y="620"/>
                    <a:pt x="1536" y="1056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24" name="Oval 29"/>
            <p:cNvSpPr>
              <a:spLocks noChangeArrowheads="1"/>
            </p:cNvSpPr>
            <p:nvPr/>
          </p:nvSpPr>
          <p:spPr bwMode="auto">
            <a:xfrm>
              <a:off x="432" y="1104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" name="Oval 30"/>
            <p:cNvSpPr>
              <a:spLocks noChangeArrowheads="1"/>
            </p:cNvSpPr>
            <p:nvPr/>
          </p:nvSpPr>
          <p:spPr bwMode="auto">
            <a:xfrm>
              <a:off x="624" y="1104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" name="Oval 31"/>
            <p:cNvSpPr>
              <a:spLocks noChangeArrowheads="1"/>
            </p:cNvSpPr>
            <p:nvPr/>
          </p:nvSpPr>
          <p:spPr bwMode="auto">
            <a:xfrm>
              <a:off x="768" y="1216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7" name="Oval 32"/>
            <p:cNvSpPr>
              <a:spLocks noChangeArrowheads="1"/>
            </p:cNvSpPr>
            <p:nvPr/>
          </p:nvSpPr>
          <p:spPr bwMode="auto">
            <a:xfrm>
              <a:off x="768" y="1392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" name="Oval 33"/>
            <p:cNvSpPr>
              <a:spLocks noChangeArrowheads="1"/>
            </p:cNvSpPr>
            <p:nvPr/>
          </p:nvSpPr>
          <p:spPr bwMode="auto">
            <a:xfrm>
              <a:off x="960" y="1248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9" name="Oval 34"/>
            <p:cNvSpPr>
              <a:spLocks noChangeArrowheads="1"/>
            </p:cNvSpPr>
            <p:nvPr/>
          </p:nvSpPr>
          <p:spPr bwMode="auto">
            <a:xfrm>
              <a:off x="1104" y="1392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" name="Oval 35"/>
            <p:cNvSpPr>
              <a:spLocks noChangeArrowheads="1"/>
            </p:cNvSpPr>
            <p:nvPr/>
          </p:nvSpPr>
          <p:spPr bwMode="auto">
            <a:xfrm>
              <a:off x="1152" y="1584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" name="Oval 36"/>
            <p:cNvSpPr>
              <a:spLocks noChangeArrowheads="1"/>
            </p:cNvSpPr>
            <p:nvPr/>
          </p:nvSpPr>
          <p:spPr bwMode="auto">
            <a:xfrm>
              <a:off x="1200" y="1296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" name="Oval 37"/>
            <p:cNvSpPr>
              <a:spLocks noChangeArrowheads="1"/>
            </p:cNvSpPr>
            <p:nvPr/>
          </p:nvSpPr>
          <p:spPr bwMode="auto">
            <a:xfrm>
              <a:off x="1328" y="1208"/>
              <a:ext cx="144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3" name="Oval 38"/>
            <p:cNvSpPr>
              <a:spLocks noChangeArrowheads="1"/>
            </p:cNvSpPr>
            <p:nvPr/>
          </p:nvSpPr>
          <p:spPr bwMode="auto">
            <a:xfrm>
              <a:off x="1400" y="1352"/>
              <a:ext cx="144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" name="Oval 39"/>
            <p:cNvSpPr>
              <a:spLocks noChangeArrowheads="1"/>
            </p:cNvSpPr>
            <p:nvPr/>
          </p:nvSpPr>
          <p:spPr bwMode="auto">
            <a:xfrm>
              <a:off x="1504" y="1496"/>
              <a:ext cx="144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5" name="Oval 40"/>
            <p:cNvSpPr>
              <a:spLocks noChangeArrowheads="1"/>
            </p:cNvSpPr>
            <p:nvPr/>
          </p:nvSpPr>
          <p:spPr bwMode="auto">
            <a:xfrm>
              <a:off x="1616" y="1608"/>
              <a:ext cx="144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6" name="Oval 41"/>
            <p:cNvSpPr>
              <a:spLocks noChangeArrowheads="1"/>
            </p:cNvSpPr>
            <p:nvPr/>
          </p:nvSpPr>
          <p:spPr bwMode="auto">
            <a:xfrm>
              <a:off x="1656" y="1768"/>
              <a:ext cx="144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" name="Oval 42"/>
            <p:cNvSpPr>
              <a:spLocks noChangeArrowheads="1"/>
            </p:cNvSpPr>
            <p:nvPr/>
          </p:nvSpPr>
          <p:spPr bwMode="auto">
            <a:xfrm>
              <a:off x="1744" y="1912"/>
              <a:ext cx="144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8" name="Oval 43"/>
            <p:cNvSpPr>
              <a:spLocks noChangeArrowheads="1"/>
            </p:cNvSpPr>
            <p:nvPr/>
          </p:nvSpPr>
          <p:spPr bwMode="auto">
            <a:xfrm>
              <a:off x="1856" y="2056"/>
              <a:ext cx="144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" name="Oval 44"/>
            <p:cNvSpPr>
              <a:spLocks noChangeArrowheads="1"/>
            </p:cNvSpPr>
            <p:nvPr/>
          </p:nvSpPr>
          <p:spPr bwMode="auto">
            <a:xfrm>
              <a:off x="1968" y="2176"/>
              <a:ext cx="144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40" name="Group 45"/>
          <p:cNvGrpSpPr>
            <a:grpSpLocks/>
          </p:cNvGrpSpPr>
          <p:nvPr/>
        </p:nvGrpSpPr>
        <p:grpSpPr bwMode="auto">
          <a:xfrm rot="16414929" flipH="1">
            <a:off x="7623175" y="2486025"/>
            <a:ext cx="1492250" cy="939800"/>
            <a:chOff x="432" y="1104"/>
            <a:chExt cx="1680" cy="1216"/>
          </a:xfrm>
        </p:grpSpPr>
        <p:sp>
          <p:nvSpPr>
            <p:cNvPr id="41" name="Freeform 46"/>
            <p:cNvSpPr>
              <a:spLocks/>
            </p:cNvSpPr>
            <p:nvPr/>
          </p:nvSpPr>
          <p:spPr bwMode="auto">
            <a:xfrm>
              <a:off x="432" y="1152"/>
              <a:ext cx="1536" cy="1056"/>
            </a:xfrm>
            <a:custGeom>
              <a:avLst/>
              <a:gdLst>
                <a:gd name="T0" fmla="*/ 0 w 1536"/>
                <a:gd name="T1" fmla="*/ 48 h 1056"/>
                <a:gd name="T2" fmla="*/ 384 w 1536"/>
                <a:gd name="T3" fmla="*/ 48 h 1056"/>
                <a:gd name="T4" fmla="*/ 384 w 1536"/>
                <a:gd name="T5" fmla="*/ 336 h 1056"/>
                <a:gd name="T6" fmla="*/ 672 w 1536"/>
                <a:gd name="T7" fmla="*/ 144 h 1056"/>
                <a:gd name="T8" fmla="*/ 816 w 1536"/>
                <a:gd name="T9" fmla="*/ 528 h 1056"/>
                <a:gd name="T10" fmla="*/ 912 w 1536"/>
                <a:gd name="T11" fmla="*/ 96 h 1056"/>
                <a:gd name="T12" fmla="*/ 1536 w 1536"/>
                <a:gd name="T13" fmla="*/ 1056 h 10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36" h="1056">
                  <a:moveTo>
                    <a:pt x="0" y="48"/>
                  </a:moveTo>
                  <a:cubicBezTo>
                    <a:pt x="160" y="24"/>
                    <a:pt x="320" y="0"/>
                    <a:pt x="384" y="48"/>
                  </a:cubicBezTo>
                  <a:cubicBezTo>
                    <a:pt x="448" y="96"/>
                    <a:pt x="336" y="320"/>
                    <a:pt x="384" y="336"/>
                  </a:cubicBezTo>
                  <a:cubicBezTo>
                    <a:pt x="432" y="352"/>
                    <a:pt x="600" y="112"/>
                    <a:pt x="672" y="144"/>
                  </a:cubicBezTo>
                  <a:cubicBezTo>
                    <a:pt x="744" y="176"/>
                    <a:pt x="776" y="536"/>
                    <a:pt x="816" y="528"/>
                  </a:cubicBezTo>
                  <a:cubicBezTo>
                    <a:pt x="856" y="520"/>
                    <a:pt x="792" y="8"/>
                    <a:pt x="912" y="96"/>
                  </a:cubicBezTo>
                  <a:cubicBezTo>
                    <a:pt x="1032" y="184"/>
                    <a:pt x="1284" y="620"/>
                    <a:pt x="1536" y="1056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42" name="Oval 47"/>
            <p:cNvSpPr>
              <a:spLocks noChangeArrowheads="1"/>
            </p:cNvSpPr>
            <p:nvPr/>
          </p:nvSpPr>
          <p:spPr bwMode="auto">
            <a:xfrm>
              <a:off x="432" y="1104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" name="Oval 48"/>
            <p:cNvSpPr>
              <a:spLocks noChangeArrowheads="1"/>
            </p:cNvSpPr>
            <p:nvPr/>
          </p:nvSpPr>
          <p:spPr bwMode="auto">
            <a:xfrm>
              <a:off x="624" y="1104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4" name="Oval 49"/>
            <p:cNvSpPr>
              <a:spLocks noChangeArrowheads="1"/>
            </p:cNvSpPr>
            <p:nvPr/>
          </p:nvSpPr>
          <p:spPr bwMode="auto">
            <a:xfrm>
              <a:off x="768" y="1216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" name="Oval 50"/>
            <p:cNvSpPr>
              <a:spLocks noChangeArrowheads="1"/>
            </p:cNvSpPr>
            <p:nvPr/>
          </p:nvSpPr>
          <p:spPr bwMode="auto">
            <a:xfrm>
              <a:off x="768" y="1392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" name="Oval 51"/>
            <p:cNvSpPr>
              <a:spLocks noChangeArrowheads="1"/>
            </p:cNvSpPr>
            <p:nvPr/>
          </p:nvSpPr>
          <p:spPr bwMode="auto">
            <a:xfrm>
              <a:off x="960" y="1248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7" name="Oval 52"/>
            <p:cNvSpPr>
              <a:spLocks noChangeArrowheads="1"/>
            </p:cNvSpPr>
            <p:nvPr/>
          </p:nvSpPr>
          <p:spPr bwMode="auto">
            <a:xfrm>
              <a:off x="1104" y="1392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8" name="Oval 53"/>
            <p:cNvSpPr>
              <a:spLocks noChangeArrowheads="1"/>
            </p:cNvSpPr>
            <p:nvPr/>
          </p:nvSpPr>
          <p:spPr bwMode="auto">
            <a:xfrm>
              <a:off x="1152" y="1584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9" name="Oval 54"/>
            <p:cNvSpPr>
              <a:spLocks noChangeArrowheads="1"/>
            </p:cNvSpPr>
            <p:nvPr/>
          </p:nvSpPr>
          <p:spPr bwMode="auto">
            <a:xfrm>
              <a:off x="1200" y="1296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0" name="Oval 55"/>
            <p:cNvSpPr>
              <a:spLocks noChangeArrowheads="1"/>
            </p:cNvSpPr>
            <p:nvPr/>
          </p:nvSpPr>
          <p:spPr bwMode="auto">
            <a:xfrm>
              <a:off x="1328" y="1208"/>
              <a:ext cx="144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1" name="Oval 56"/>
            <p:cNvSpPr>
              <a:spLocks noChangeArrowheads="1"/>
            </p:cNvSpPr>
            <p:nvPr/>
          </p:nvSpPr>
          <p:spPr bwMode="auto">
            <a:xfrm>
              <a:off x="1400" y="1352"/>
              <a:ext cx="144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2" name="Oval 57"/>
            <p:cNvSpPr>
              <a:spLocks noChangeArrowheads="1"/>
            </p:cNvSpPr>
            <p:nvPr/>
          </p:nvSpPr>
          <p:spPr bwMode="auto">
            <a:xfrm>
              <a:off x="1504" y="1496"/>
              <a:ext cx="144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3" name="Oval 58"/>
            <p:cNvSpPr>
              <a:spLocks noChangeArrowheads="1"/>
            </p:cNvSpPr>
            <p:nvPr/>
          </p:nvSpPr>
          <p:spPr bwMode="auto">
            <a:xfrm>
              <a:off x="1616" y="1608"/>
              <a:ext cx="144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" name="Oval 59"/>
            <p:cNvSpPr>
              <a:spLocks noChangeArrowheads="1"/>
            </p:cNvSpPr>
            <p:nvPr/>
          </p:nvSpPr>
          <p:spPr bwMode="auto">
            <a:xfrm>
              <a:off x="1656" y="1768"/>
              <a:ext cx="144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5" name="Oval 60"/>
            <p:cNvSpPr>
              <a:spLocks noChangeArrowheads="1"/>
            </p:cNvSpPr>
            <p:nvPr/>
          </p:nvSpPr>
          <p:spPr bwMode="auto">
            <a:xfrm>
              <a:off x="1744" y="1912"/>
              <a:ext cx="144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6" name="Oval 61"/>
            <p:cNvSpPr>
              <a:spLocks noChangeArrowheads="1"/>
            </p:cNvSpPr>
            <p:nvPr/>
          </p:nvSpPr>
          <p:spPr bwMode="auto">
            <a:xfrm>
              <a:off x="1856" y="2056"/>
              <a:ext cx="144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" name="Oval 62"/>
            <p:cNvSpPr>
              <a:spLocks noChangeArrowheads="1"/>
            </p:cNvSpPr>
            <p:nvPr/>
          </p:nvSpPr>
          <p:spPr bwMode="auto">
            <a:xfrm>
              <a:off x="1968" y="2176"/>
              <a:ext cx="144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58" name="Group 63"/>
          <p:cNvGrpSpPr>
            <a:grpSpLocks/>
          </p:cNvGrpSpPr>
          <p:nvPr/>
        </p:nvGrpSpPr>
        <p:grpSpPr bwMode="auto">
          <a:xfrm rot="16414929" flipV="1">
            <a:off x="5972175" y="1571625"/>
            <a:ext cx="1492250" cy="939800"/>
            <a:chOff x="432" y="1104"/>
            <a:chExt cx="1680" cy="1216"/>
          </a:xfrm>
        </p:grpSpPr>
        <p:sp>
          <p:nvSpPr>
            <p:cNvPr id="59" name="Freeform 64"/>
            <p:cNvSpPr>
              <a:spLocks/>
            </p:cNvSpPr>
            <p:nvPr/>
          </p:nvSpPr>
          <p:spPr bwMode="auto">
            <a:xfrm>
              <a:off x="432" y="1152"/>
              <a:ext cx="1536" cy="1056"/>
            </a:xfrm>
            <a:custGeom>
              <a:avLst/>
              <a:gdLst>
                <a:gd name="T0" fmla="*/ 0 w 1536"/>
                <a:gd name="T1" fmla="*/ 48 h 1056"/>
                <a:gd name="T2" fmla="*/ 384 w 1536"/>
                <a:gd name="T3" fmla="*/ 48 h 1056"/>
                <a:gd name="T4" fmla="*/ 384 w 1536"/>
                <a:gd name="T5" fmla="*/ 336 h 1056"/>
                <a:gd name="T6" fmla="*/ 672 w 1536"/>
                <a:gd name="T7" fmla="*/ 144 h 1056"/>
                <a:gd name="T8" fmla="*/ 816 w 1536"/>
                <a:gd name="T9" fmla="*/ 528 h 1056"/>
                <a:gd name="T10" fmla="*/ 912 w 1536"/>
                <a:gd name="T11" fmla="*/ 96 h 1056"/>
                <a:gd name="T12" fmla="*/ 1536 w 1536"/>
                <a:gd name="T13" fmla="*/ 1056 h 10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36" h="1056">
                  <a:moveTo>
                    <a:pt x="0" y="48"/>
                  </a:moveTo>
                  <a:cubicBezTo>
                    <a:pt x="160" y="24"/>
                    <a:pt x="320" y="0"/>
                    <a:pt x="384" y="48"/>
                  </a:cubicBezTo>
                  <a:cubicBezTo>
                    <a:pt x="448" y="96"/>
                    <a:pt x="336" y="320"/>
                    <a:pt x="384" y="336"/>
                  </a:cubicBezTo>
                  <a:cubicBezTo>
                    <a:pt x="432" y="352"/>
                    <a:pt x="600" y="112"/>
                    <a:pt x="672" y="144"/>
                  </a:cubicBezTo>
                  <a:cubicBezTo>
                    <a:pt x="744" y="176"/>
                    <a:pt x="776" y="536"/>
                    <a:pt x="816" y="528"/>
                  </a:cubicBezTo>
                  <a:cubicBezTo>
                    <a:pt x="856" y="520"/>
                    <a:pt x="792" y="8"/>
                    <a:pt x="912" y="96"/>
                  </a:cubicBezTo>
                  <a:cubicBezTo>
                    <a:pt x="1032" y="184"/>
                    <a:pt x="1284" y="620"/>
                    <a:pt x="1536" y="1056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60" name="Oval 65"/>
            <p:cNvSpPr>
              <a:spLocks noChangeArrowheads="1"/>
            </p:cNvSpPr>
            <p:nvPr/>
          </p:nvSpPr>
          <p:spPr bwMode="auto">
            <a:xfrm>
              <a:off x="432" y="1104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" name="Oval 66"/>
            <p:cNvSpPr>
              <a:spLocks noChangeArrowheads="1"/>
            </p:cNvSpPr>
            <p:nvPr/>
          </p:nvSpPr>
          <p:spPr bwMode="auto">
            <a:xfrm>
              <a:off x="624" y="1104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" name="Oval 67"/>
            <p:cNvSpPr>
              <a:spLocks noChangeArrowheads="1"/>
            </p:cNvSpPr>
            <p:nvPr/>
          </p:nvSpPr>
          <p:spPr bwMode="auto">
            <a:xfrm>
              <a:off x="768" y="1216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" name="Oval 68"/>
            <p:cNvSpPr>
              <a:spLocks noChangeArrowheads="1"/>
            </p:cNvSpPr>
            <p:nvPr/>
          </p:nvSpPr>
          <p:spPr bwMode="auto">
            <a:xfrm>
              <a:off x="768" y="1392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4" name="Oval 69"/>
            <p:cNvSpPr>
              <a:spLocks noChangeArrowheads="1"/>
            </p:cNvSpPr>
            <p:nvPr/>
          </p:nvSpPr>
          <p:spPr bwMode="auto">
            <a:xfrm>
              <a:off x="960" y="1248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5" name="Oval 70"/>
            <p:cNvSpPr>
              <a:spLocks noChangeArrowheads="1"/>
            </p:cNvSpPr>
            <p:nvPr/>
          </p:nvSpPr>
          <p:spPr bwMode="auto">
            <a:xfrm>
              <a:off x="1104" y="1392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6" name="Oval 71"/>
            <p:cNvSpPr>
              <a:spLocks noChangeArrowheads="1"/>
            </p:cNvSpPr>
            <p:nvPr/>
          </p:nvSpPr>
          <p:spPr bwMode="auto">
            <a:xfrm>
              <a:off x="1152" y="1584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7" name="Oval 72"/>
            <p:cNvSpPr>
              <a:spLocks noChangeArrowheads="1"/>
            </p:cNvSpPr>
            <p:nvPr/>
          </p:nvSpPr>
          <p:spPr bwMode="auto">
            <a:xfrm>
              <a:off x="1200" y="1296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8" name="Oval 73"/>
            <p:cNvSpPr>
              <a:spLocks noChangeArrowheads="1"/>
            </p:cNvSpPr>
            <p:nvPr/>
          </p:nvSpPr>
          <p:spPr bwMode="auto">
            <a:xfrm>
              <a:off x="1328" y="1208"/>
              <a:ext cx="144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9" name="Oval 74"/>
            <p:cNvSpPr>
              <a:spLocks noChangeArrowheads="1"/>
            </p:cNvSpPr>
            <p:nvPr/>
          </p:nvSpPr>
          <p:spPr bwMode="auto">
            <a:xfrm>
              <a:off x="1400" y="1352"/>
              <a:ext cx="144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0" name="Oval 75"/>
            <p:cNvSpPr>
              <a:spLocks noChangeArrowheads="1"/>
            </p:cNvSpPr>
            <p:nvPr/>
          </p:nvSpPr>
          <p:spPr bwMode="auto">
            <a:xfrm>
              <a:off x="1504" y="1496"/>
              <a:ext cx="144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" name="Oval 76"/>
            <p:cNvSpPr>
              <a:spLocks noChangeArrowheads="1"/>
            </p:cNvSpPr>
            <p:nvPr/>
          </p:nvSpPr>
          <p:spPr bwMode="auto">
            <a:xfrm>
              <a:off x="1616" y="1608"/>
              <a:ext cx="144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" name="Oval 77"/>
            <p:cNvSpPr>
              <a:spLocks noChangeArrowheads="1"/>
            </p:cNvSpPr>
            <p:nvPr/>
          </p:nvSpPr>
          <p:spPr bwMode="auto">
            <a:xfrm>
              <a:off x="1656" y="1768"/>
              <a:ext cx="144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3" name="Oval 78"/>
            <p:cNvSpPr>
              <a:spLocks noChangeArrowheads="1"/>
            </p:cNvSpPr>
            <p:nvPr/>
          </p:nvSpPr>
          <p:spPr bwMode="auto">
            <a:xfrm>
              <a:off x="1744" y="1912"/>
              <a:ext cx="144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4" name="Oval 79"/>
            <p:cNvSpPr>
              <a:spLocks noChangeArrowheads="1"/>
            </p:cNvSpPr>
            <p:nvPr/>
          </p:nvSpPr>
          <p:spPr bwMode="auto">
            <a:xfrm>
              <a:off x="1856" y="2056"/>
              <a:ext cx="144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5" name="Oval 80"/>
            <p:cNvSpPr>
              <a:spLocks noChangeArrowheads="1"/>
            </p:cNvSpPr>
            <p:nvPr/>
          </p:nvSpPr>
          <p:spPr bwMode="auto">
            <a:xfrm>
              <a:off x="1968" y="2176"/>
              <a:ext cx="144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76" name="Group 81"/>
          <p:cNvGrpSpPr>
            <a:grpSpLocks/>
          </p:cNvGrpSpPr>
          <p:nvPr/>
        </p:nvGrpSpPr>
        <p:grpSpPr bwMode="auto">
          <a:xfrm rot="5185071" flipH="1" flipV="1">
            <a:off x="7343775" y="1495425"/>
            <a:ext cx="1492250" cy="939800"/>
            <a:chOff x="432" y="1104"/>
            <a:chExt cx="1680" cy="1216"/>
          </a:xfrm>
        </p:grpSpPr>
        <p:sp>
          <p:nvSpPr>
            <p:cNvPr id="77" name="Freeform 82"/>
            <p:cNvSpPr>
              <a:spLocks/>
            </p:cNvSpPr>
            <p:nvPr/>
          </p:nvSpPr>
          <p:spPr bwMode="auto">
            <a:xfrm>
              <a:off x="432" y="1152"/>
              <a:ext cx="1536" cy="1056"/>
            </a:xfrm>
            <a:custGeom>
              <a:avLst/>
              <a:gdLst>
                <a:gd name="T0" fmla="*/ 0 w 1536"/>
                <a:gd name="T1" fmla="*/ 48 h 1056"/>
                <a:gd name="T2" fmla="*/ 384 w 1536"/>
                <a:gd name="T3" fmla="*/ 48 h 1056"/>
                <a:gd name="T4" fmla="*/ 384 w 1536"/>
                <a:gd name="T5" fmla="*/ 336 h 1056"/>
                <a:gd name="T6" fmla="*/ 672 w 1536"/>
                <a:gd name="T7" fmla="*/ 144 h 1056"/>
                <a:gd name="T8" fmla="*/ 816 w 1536"/>
                <a:gd name="T9" fmla="*/ 528 h 1056"/>
                <a:gd name="T10" fmla="*/ 912 w 1536"/>
                <a:gd name="T11" fmla="*/ 96 h 1056"/>
                <a:gd name="T12" fmla="*/ 1536 w 1536"/>
                <a:gd name="T13" fmla="*/ 1056 h 10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36" h="1056">
                  <a:moveTo>
                    <a:pt x="0" y="48"/>
                  </a:moveTo>
                  <a:cubicBezTo>
                    <a:pt x="160" y="24"/>
                    <a:pt x="320" y="0"/>
                    <a:pt x="384" y="48"/>
                  </a:cubicBezTo>
                  <a:cubicBezTo>
                    <a:pt x="448" y="96"/>
                    <a:pt x="336" y="320"/>
                    <a:pt x="384" y="336"/>
                  </a:cubicBezTo>
                  <a:cubicBezTo>
                    <a:pt x="432" y="352"/>
                    <a:pt x="600" y="112"/>
                    <a:pt x="672" y="144"/>
                  </a:cubicBezTo>
                  <a:cubicBezTo>
                    <a:pt x="744" y="176"/>
                    <a:pt x="776" y="536"/>
                    <a:pt x="816" y="528"/>
                  </a:cubicBezTo>
                  <a:cubicBezTo>
                    <a:pt x="856" y="520"/>
                    <a:pt x="792" y="8"/>
                    <a:pt x="912" y="96"/>
                  </a:cubicBezTo>
                  <a:cubicBezTo>
                    <a:pt x="1032" y="184"/>
                    <a:pt x="1284" y="620"/>
                    <a:pt x="1536" y="1056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78" name="Oval 83"/>
            <p:cNvSpPr>
              <a:spLocks noChangeArrowheads="1"/>
            </p:cNvSpPr>
            <p:nvPr/>
          </p:nvSpPr>
          <p:spPr bwMode="auto">
            <a:xfrm>
              <a:off x="432" y="1104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" name="Oval 84"/>
            <p:cNvSpPr>
              <a:spLocks noChangeArrowheads="1"/>
            </p:cNvSpPr>
            <p:nvPr/>
          </p:nvSpPr>
          <p:spPr bwMode="auto">
            <a:xfrm>
              <a:off x="624" y="1104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" name="Oval 85"/>
            <p:cNvSpPr>
              <a:spLocks noChangeArrowheads="1"/>
            </p:cNvSpPr>
            <p:nvPr/>
          </p:nvSpPr>
          <p:spPr bwMode="auto">
            <a:xfrm>
              <a:off x="768" y="1216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1" name="Oval 86"/>
            <p:cNvSpPr>
              <a:spLocks noChangeArrowheads="1"/>
            </p:cNvSpPr>
            <p:nvPr/>
          </p:nvSpPr>
          <p:spPr bwMode="auto">
            <a:xfrm>
              <a:off x="768" y="1392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" name="Oval 87"/>
            <p:cNvSpPr>
              <a:spLocks noChangeArrowheads="1"/>
            </p:cNvSpPr>
            <p:nvPr/>
          </p:nvSpPr>
          <p:spPr bwMode="auto">
            <a:xfrm>
              <a:off x="960" y="1248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3" name="Oval 88"/>
            <p:cNvSpPr>
              <a:spLocks noChangeArrowheads="1"/>
            </p:cNvSpPr>
            <p:nvPr/>
          </p:nvSpPr>
          <p:spPr bwMode="auto">
            <a:xfrm>
              <a:off x="1104" y="1392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4" name="Oval 89"/>
            <p:cNvSpPr>
              <a:spLocks noChangeArrowheads="1"/>
            </p:cNvSpPr>
            <p:nvPr/>
          </p:nvSpPr>
          <p:spPr bwMode="auto">
            <a:xfrm>
              <a:off x="1152" y="1584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" name="Oval 90"/>
            <p:cNvSpPr>
              <a:spLocks noChangeArrowheads="1"/>
            </p:cNvSpPr>
            <p:nvPr/>
          </p:nvSpPr>
          <p:spPr bwMode="auto">
            <a:xfrm>
              <a:off x="1200" y="1296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6" name="Oval 91"/>
            <p:cNvSpPr>
              <a:spLocks noChangeArrowheads="1"/>
            </p:cNvSpPr>
            <p:nvPr/>
          </p:nvSpPr>
          <p:spPr bwMode="auto">
            <a:xfrm>
              <a:off x="1328" y="1208"/>
              <a:ext cx="144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7" name="Oval 92"/>
            <p:cNvSpPr>
              <a:spLocks noChangeArrowheads="1"/>
            </p:cNvSpPr>
            <p:nvPr/>
          </p:nvSpPr>
          <p:spPr bwMode="auto">
            <a:xfrm>
              <a:off x="1400" y="1352"/>
              <a:ext cx="144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8" name="Oval 93"/>
            <p:cNvSpPr>
              <a:spLocks noChangeArrowheads="1"/>
            </p:cNvSpPr>
            <p:nvPr/>
          </p:nvSpPr>
          <p:spPr bwMode="auto">
            <a:xfrm>
              <a:off x="1504" y="1496"/>
              <a:ext cx="144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9" name="Oval 94"/>
            <p:cNvSpPr>
              <a:spLocks noChangeArrowheads="1"/>
            </p:cNvSpPr>
            <p:nvPr/>
          </p:nvSpPr>
          <p:spPr bwMode="auto">
            <a:xfrm>
              <a:off x="1616" y="1608"/>
              <a:ext cx="144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0" name="Oval 95"/>
            <p:cNvSpPr>
              <a:spLocks noChangeArrowheads="1"/>
            </p:cNvSpPr>
            <p:nvPr/>
          </p:nvSpPr>
          <p:spPr bwMode="auto">
            <a:xfrm>
              <a:off x="1656" y="1768"/>
              <a:ext cx="144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1" name="Oval 96"/>
            <p:cNvSpPr>
              <a:spLocks noChangeArrowheads="1"/>
            </p:cNvSpPr>
            <p:nvPr/>
          </p:nvSpPr>
          <p:spPr bwMode="auto">
            <a:xfrm>
              <a:off x="1744" y="1912"/>
              <a:ext cx="144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" name="Oval 97"/>
            <p:cNvSpPr>
              <a:spLocks noChangeArrowheads="1"/>
            </p:cNvSpPr>
            <p:nvPr/>
          </p:nvSpPr>
          <p:spPr bwMode="auto">
            <a:xfrm>
              <a:off x="1856" y="2056"/>
              <a:ext cx="144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" name="Oval 98"/>
            <p:cNvSpPr>
              <a:spLocks noChangeArrowheads="1"/>
            </p:cNvSpPr>
            <p:nvPr/>
          </p:nvSpPr>
          <p:spPr bwMode="auto">
            <a:xfrm>
              <a:off x="1968" y="2176"/>
              <a:ext cx="144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94" name="Oval 99"/>
          <p:cNvSpPr>
            <a:spLocks noChangeArrowheads="1"/>
          </p:cNvSpPr>
          <p:nvPr/>
        </p:nvSpPr>
        <p:spPr bwMode="auto">
          <a:xfrm>
            <a:off x="533400" y="3276600"/>
            <a:ext cx="1676400" cy="990600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5" name="Oval 100"/>
          <p:cNvSpPr>
            <a:spLocks noChangeArrowheads="1"/>
          </p:cNvSpPr>
          <p:nvPr/>
        </p:nvSpPr>
        <p:spPr bwMode="auto">
          <a:xfrm>
            <a:off x="2133600" y="1676400"/>
            <a:ext cx="228600" cy="228600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6" name="Text Box 101"/>
          <p:cNvSpPr txBox="1">
            <a:spLocks noChangeArrowheads="1"/>
          </p:cNvSpPr>
          <p:nvPr/>
        </p:nvSpPr>
        <p:spPr bwMode="auto">
          <a:xfrm>
            <a:off x="7086600" y="1828800"/>
            <a:ext cx="3841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solidFill>
                  <a:srgbClr val="FF0000"/>
                </a:solidFill>
              </a:rPr>
              <a:t>X</a:t>
            </a:r>
            <a:endParaRPr lang="en-US" altLang="en-US"/>
          </a:p>
        </p:txBody>
      </p:sp>
      <p:sp>
        <p:nvSpPr>
          <p:cNvPr id="97" name="Text Box 102"/>
          <p:cNvSpPr txBox="1">
            <a:spLocks noChangeArrowheads="1"/>
          </p:cNvSpPr>
          <p:nvPr/>
        </p:nvSpPr>
        <p:spPr bwMode="auto">
          <a:xfrm>
            <a:off x="7620000" y="2667000"/>
            <a:ext cx="3841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solidFill>
                  <a:srgbClr val="FF0000"/>
                </a:solidFill>
              </a:rPr>
              <a:t>X</a:t>
            </a:r>
            <a:endParaRPr lang="en-US" altLang="en-US"/>
          </a:p>
        </p:txBody>
      </p:sp>
      <p:sp>
        <p:nvSpPr>
          <p:cNvPr id="98" name="Oval 103"/>
          <p:cNvSpPr>
            <a:spLocks noChangeArrowheads="1"/>
          </p:cNvSpPr>
          <p:nvPr/>
        </p:nvSpPr>
        <p:spPr bwMode="auto">
          <a:xfrm>
            <a:off x="3886200" y="1524000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99" name="Group 104"/>
          <p:cNvGrpSpPr>
            <a:grpSpLocks/>
          </p:cNvGrpSpPr>
          <p:nvPr/>
        </p:nvGrpSpPr>
        <p:grpSpPr bwMode="auto">
          <a:xfrm>
            <a:off x="3276600" y="3048000"/>
            <a:ext cx="3149600" cy="2921000"/>
            <a:chOff x="2064" y="1920"/>
            <a:chExt cx="1984" cy="1840"/>
          </a:xfrm>
        </p:grpSpPr>
        <p:sp>
          <p:nvSpPr>
            <p:cNvPr id="100" name="Rectangle 105"/>
            <p:cNvSpPr>
              <a:spLocks noChangeArrowheads="1"/>
            </p:cNvSpPr>
            <p:nvPr/>
          </p:nvSpPr>
          <p:spPr bwMode="auto">
            <a:xfrm>
              <a:off x="2352" y="2976"/>
              <a:ext cx="576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1" name="Oval 106"/>
            <p:cNvSpPr>
              <a:spLocks noChangeArrowheads="1"/>
            </p:cNvSpPr>
            <p:nvPr/>
          </p:nvSpPr>
          <p:spPr bwMode="auto">
            <a:xfrm>
              <a:off x="2544" y="2592"/>
              <a:ext cx="1056" cy="6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02" name="Group 107"/>
            <p:cNvGrpSpPr>
              <a:grpSpLocks/>
            </p:cNvGrpSpPr>
            <p:nvPr/>
          </p:nvGrpSpPr>
          <p:grpSpPr bwMode="auto">
            <a:xfrm rot="16414929" flipH="1">
              <a:off x="3282" y="2718"/>
              <a:ext cx="940" cy="592"/>
              <a:chOff x="432" y="1104"/>
              <a:chExt cx="1680" cy="1216"/>
            </a:xfrm>
          </p:grpSpPr>
          <p:sp>
            <p:nvSpPr>
              <p:cNvPr id="163" name="Freeform 108"/>
              <p:cNvSpPr>
                <a:spLocks/>
              </p:cNvSpPr>
              <p:nvPr/>
            </p:nvSpPr>
            <p:spPr bwMode="auto">
              <a:xfrm>
                <a:off x="432" y="1152"/>
                <a:ext cx="1536" cy="1056"/>
              </a:xfrm>
              <a:custGeom>
                <a:avLst/>
                <a:gdLst>
                  <a:gd name="T0" fmla="*/ 0 w 1536"/>
                  <a:gd name="T1" fmla="*/ 48 h 1056"/>
                  <a:gd name="T2" fmla="*/ 384 w 1536"/>
                  <a:gd name="T3" fmla="*/ 48 h 1056"/>
                  <a:gd name="T4" fmla="*/ 384 w 1536"/>
                  <a:gd name="T5" fmla="*/ 336 h 1056"/>
                  <a:gd name="T6" fmla="*/ 672 w 1536"/>
                  <a:gd name="T7" fmla="*/ 144 h 1056"/>
                  <a:gd name="T8" fmla="*/ 816 w 1536"/>
                  <a:gd name="T9" fmla="*/ 528 h 1056"/>
                  <a:gd name="T10" fmla="*/ 912 w 1536"/>
                  <a:gd name="T11" fmla="*/ 96 h 1056"/>
                  <a:gd name="T12" fmla="*/ 1536 w 1536"/>
                  <a:gd name="T13" fmla="*/ 1056 h 10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36" h="1056">
                    <a:moveTo>
                      <a:pt x="0" y="48"/>
                    </a:moveTo>
                    <a:cubicBezTo>
                      <a:pt x="160" y="24"/>
                      <a:pt x="320" y="0"/>
                      <a:pt x="384" y="48"/>
                    </a:cubicBezTo>
                    <a:cubicBezTo>
                      <a:pt x="448" y="96"/>
                      <a:pt x="336" y="320"/>
                      <a:pt x="384" y="336"/>
                    </a:cubicBezTo>
                    <a:cubicBezTo>
                      <a:pt x="432" y="352"/>
                      <a:pt x="600" y="112"/>
                      <a:pt x="672" y="144"/>
                    </a:cubicBezTo>
                    <a:cubicBezTo>
                      <a:pt x="744" y="176"/>
                      <a:pt x="776" y="536"/>
                      <a:pt x="816" y="528"/>
                    </a:cubicBezTo>
                    <a:cubicBezTo>
                      <a:pt x="856" y="520"/>
                      <a:pt x="792" y="8"/>
                      <a:pt x="912" y="96"/>
                    </a:cubicBezTo>
                    <a:cubicBezTo>
                      <a:pt x="1032" y="184"/>
                      <a:pt x="1284" y="620"/>
                      <a:pt x="1536" y="1056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164" name="Oval 109"/>
              <p:cNvSpPr>
                <a:spLocks noChangeArrowheads="1"/>
              </p:cNvSpPr>
              <p:nvPr/>
            </p:nvSpPr>
            <p:spPr bwMode="auto">
              <a:xfrm>
                <a:off x="432" y="110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5" name="Oval 110"/>
              <p:cNvSpPr>
                <a:spLocks noChangeArrowheads="1"/>
              </p:cNvSpPr>
              <p:nvPr/>
            </p:nvSpPr>
            <p:spPr bwMode="auto">
              <a:xfrm>
                <a:off x="624" y="110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6" name="Oval 111"/>
              <p:cNvSpPr>
                <a:spLocks noChangeArrowheads="1"/>
              </p:cNvSpPr>
              <p:nvPr/>
            </p:nvSpPr>
            <p:spPr bwMode="auto">
              <a:xfrm>
                <a:off x="768" y="1216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7" name="Oval 112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8" name="Oval 113"/>
              <p:cNvSpPr>
                <a:spLocks noChangeArrowheads="1"/>
              </p:cNvSpPr>
              <p:nvPr/>
            </p:nvSpPr>
            <p:spPr bwMode="auto">
              <a:xfrm>
                <a:off x="960" y="1248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9" name="Oval 114"/>
              <p:cNvSpPr>
                <a:spLocks noChangeArrowheads="1"/>
              </p:cNvSpPr>
              <p:nvPr/>
            </p:nvSpPr>
            <p:spPr bwMode="auto">
              <a:xfrm>
                <a:off x="1104" y="139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70" name="Oval 115"/>
              <p:cNvSpPr>
                <a:spLocks noChangeArrowheads="1"/>
              </p:cNvSpPr>
              <p:nvPr/>
            </p:nvSpPr>
            <p:spPr bwMode="auto">
              <a:xfrm>
                <a:off x="1152" y="158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71" name="Oval 116"/>
              <p:cNvSpPr>
                <a:spLocks noChangeArrowheads="1"/>
              </p:cNvSpPr>
              <p:nvPr/>
            </p:nvSpPr>
            <p:spPr bwMode="auto">
              <a:xfrm>
                <a:off x="1200" y="1296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72" name="Oval 117"/>
              <p:cNvSpPr>
                <a:spLocks noChangeArrowheads="1"/>
              </p:cNvSpPr>
              <p:nvPr/>
            </p:nvSpPr>
            <p:spPr bwMode="auto">
              <a:xfrm>
                <a:off x="1328" y="120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73" name="Oval 118"/>
              <p:cNvSpPr>
                <a:spLocks noChangeArrowheads="1"/>
              </p:cNvSpPr>
              <p:nvPr/>
            </p:nvSpPr>
            <p:spPr bwMode="auto">
              <a:xfrm>
                <a:off x="1400" y="135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74" name="Oval 119"/>
              <p:cNvSpPr>
                <a:spLocks noChangeArrowheads="1"/>
              </p:cNvSpPr>
              <p:nvPr/>
            </p:nvSpPr>
            <p:spPr bwMode="auto">
              <a:xfrm>
                <a:off x="1504" y="149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75" name="Oval 120"/>
              <p:cNvSpPr>
                <a:spLocks noChangeArrowheads="1"/>
              </p:cNvSpPr>
              <p:nvPr/>
            </p:nvSpPr>
            <p:spPr bwMode="auto">
              <a:xfrm>
                <a:off x="1616" y="160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76" name="Oval 121"/>
              <p:cNvSpPr>
                <a:spLocks noChangeArrowheads="1"/>
              </p:cNvSpPr>
              <p:nvPr/>
            </p:nvSpPr>
            <p:spPr bwMode="auto">
              <a:xfrm>
                <a:off x="1656" y="176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77" name="Oval 122"/>
              <p:cNvSpPr>
                <a:spLocks noChangeArrowheads="1"/>
              </p:cNvSpPr>
              <p:nvPr/>
            </p:nvSpPr>
            <p:spPr bwMode="auto">
              <a:xfrm>
                <a:off x="1744" y="191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78" name="Oval 123"/>
              <p:cNvSpPr>
                <a:spLocks noChangeArrowheads="1"/>
              </p:cNvSpPr>
              <p:nvPr/>
            </p:nvSpPr>
            <p:spPr bwMode="auto">
              <a:xfrm>
                <a:off x="1856" y="205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79" name="Oval 124"/>
              <p:cNvSpPr>
                <a:spLocks noChangeArrowheads="1"/>
              </p:cNvSpPr>
              <p:nvPr/>
            </p:nvSpPr>
            <p:spPr bwMode="auto">
              <a:xfrm>
                <a:off x="1968" y="217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03" name="Group 125"/>
            <p:cNvGrpSpPr>
              <a:grpSpLocks/>
            </p:cNvGrpSpPr>
            <p:nvPr/>
          </p:nvGrpSpPr>
          <p:grpSpPr bwMode="auto">
            <a:xfrm rot="21422137" flipH="1">
              <a:off x="2496" y="3168"/>
              <a:ext cx="940" cy="592"/>
              <a:chOff x="432" y="1104"/>
              <a:chExt cx="1680" cy="1216"/>
            </a:xfrm>
          </p:grpSpPr>
          <p:sp>
            <p:nvSpPr>
              <p:cNvPr id="146" name="Freeform 126"/>
              <p:cNvSpPr>
                <a:spLocks/>
              </p:cNvSpPr>
              <p:nvPr/>
            </p:nvSpPr>
            <p:spPr bwMode="auto">
              <a:xfrm>
                <a:off x="432" y="1152"/>
                <a:ext cx="1536" cy="1056"/>
              </a:xfrm>
              <a:custGeom>
                <a:avLst/>
                <a:gdLst>
                  <a:gd name="T0" fmla="*/ 0 w 1536"/>
                  <a:gd name="T1" fmla="*/ 48 h 1056"/>
                  <a:gd name="T2" fmla="*/ 384 w 1536"/>
                  <a:gd name="T3" fmla="*/ 48 h 1056"/>
                  <a:gd name="T4" fmla="*/ 384 w 1536"/>
                  <a:gd name="T5" fmla="*/ 336 h 1056"/>
                  <a:gd name="T6" fmla="*/ 672 w 1536"/>
                  <a:gd name="T7" fmla="*/ 144 h 1056"/>
                  <a:gd name="T8" fmla="*/ 816 w 1536"/>
                  <a:gd name="T9" fmla="*/ 528 h 1056"/>
                  <a:gd name="T10" fmla="*/ 912 w 1536"/>
                  <a:gd name="T11" fmla="*/ 96 h 1056"/>
                  <a:gd name="T12" fmla="*/ 1536 w 1536"/>
                  <a:gd name="T13" fmla="*/ 1056 h 10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36" h="1056">
                    <a:moveTo>
                      <a:pt x="0" y="48"/>
                    </a:moveTo>
                    <a:cubicBezTo>
                      <a:pt x="160" y="24"/>
                      <a:pt x="320" y="0"/>
                      <a:pt x="384" y="48"/>
                    </a:cubicBezTo>
                    <a:cubicBezTo>
                      <a:pt x="448" y="96"/>
                      <a:pt x="336" y="320"/>
                      <a:pt x="384" y="336"/>
                    </a:cubicBezTo>
                    <a:cubicBezTo>
                      <a:pt x="432" y="352"/>
                      <a:pt x="600" y="112"/>
                      <a:pt x="672" y="144"/>
                    </a:cubicBezTo>
                    <a:cubicBezTo>
                      <a:pt x="744" y="176"/>
                      <a:pt x="776" y="536"/>
                      <a:pt x="816" y="528"/>
                    </a:cubicBezTo>
                    <a:cubicBezTo>
                      <a:pt x="856" y="520"/>
                      <a:pt x="792" y="8"/>
                      <a:pt x="912" y="96"/>
                    </a:cubicBezTo>
                    <a:cubicBezTo>
                      <a:pt x="1032" y="184"/>
                      <a:pt x="1284" y="620"/>
                      <a:pt x="1536" y="1056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147" name="Oval 127"/>
              <p:cNvSpPr>
                <a:spLocks noChangeArrowheads="1"/>
              </p:cNvSpPr>
              <p:nvPr/>
            </p:nvSpPr>
            <p:spPr bwMode="auto">
              <a:xfrm>
                <a:off x="432" y="110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8" name="Oval 128"/>
              <p:cNvSpPr>
                <a:spLocks noChangeArrowheads="1"/>
              </p:cNvSpPr>
              <p:nvPr/>
            </p:nvSpPr>
            <p:spPr bwMode="auto">
              <a:xfrm>
                <a:off x="624" y="110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9" name="Oval 129"/>
              <p:cNvSpPr>
                <a:spLocks noChangeArrowheads="1"/>
              </p:cNvSpPr>
              <p:nvPr/>
            </p:nvSpPr>
            <p:spPr bwMode="auto">
              <a:xfrm>
                <a:off x="768" y="1216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0" name="Oval 130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1" name="Oval 131"/>
              <p:cNvSpPr>
                <a:spLocks noChangeArrowheads="1"/>
              </p:cNvSpPr>
              <p:nvPr/>
            </p:nvSpPr>
            <p:spPr bwMode="auto">
              <a:xfrm>
                <a:off x="960" y="1248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2" name="Oval 132"/>
              <p:cNvSpPr>
                <a:spLocks noChangeArrowheads="1"/>
              </p:cNvSpPr>
              <p:nvPr/>
            </p:nvSpPr>
            <p:spPr bwMode="auto">
              <a:xfrm>
                <a:off x="1104" y="139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3" name="Oval 133"/>
              <p:cNvSpPr>
                <a:spLocks noChangeArrowheads="1"/>
              </p:cNvSpPr>
              <p:nvPr/>
            </p:nvSpPr>
            <p:spPr bwMode="auto">
              <a:xfrm>
                <a:off x="1152" y="158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4" name="Oval 134"/>
              <p:cNvSpPr>
                <a:spLocks noChangeArrowheads="1"/>
              </p:cNvSpPr>
              <p:nvPr/>
            </p:nvSpPr>
            <p:spPr bwMode="auto">
              <a:xfrm>
                <a:off x="1200" y="1296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5" name="Oval 135"/>
              <p:cNvSpPr>
                <a:spLocks noChangeArrowheads="1"/>
              </p:cNvSpPr>
              <p:nvPr/>
            </p:nvSpPr>
            <p:spPr bwMode="auto">
              <a:xfrm>
                <a:off x="1328" y="120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6" name="Oval 136"/>
              <p:cNvSpPr>
                <a:spLocks noChangeArrowheads="1"/>
              </p:cNvSpPr>
              <p:nvPr/>
            </p:nvSpPr>
            <p:spPr bwMode="auto">
              <a:xfrm>
                <a:off x="1400" y="135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7" name="Oval 137"/>
              <p:cNvSpPr>
                <a:spLocks noChangeArrowheads="1"/>
              </p:cNvSpPr>
              <p:nvPr/>
            </p:nvSpPr>
            <p:spPr bwMode="auto">
              <a:xfrm>
                <a:off x="1504" y="149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8" name="Oval 138"/>
              <p:cNvSpPr>
                <a:spLocks noChangeArrowheads="1"/>
              </p:cNvSpPr>
              <p:nvPr/>
            </p:nvSpPr>
            <p:spPr bwMode="auto">
              <a:xfrm>
                <a:off x="1616" y="160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9" name="Oval 139"/>
              <p:cNvSpPr>
                <a:spLocks noChangeArrowheads="1"/>
              </p:cNvSpPr>
              <p:nvPr/>
            </p:nvSpPr>
            <p:spPr bwMode="auto">
              <a:xfrm>
                <a:off x="1656" y="176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0" name="Oval 140"/>
              <p:cNvSpPr>
                <a:spLocks noChangeArrowheads="1"/>
              </p:cNvSpPr>
              <p:nvPr/>
            </p:nvSpPr>
            <p:spPr bwMode="auto">
              <a:xfrm>
                <a:off x="1744" y="191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1" name="Oval 141"/>
              <p:cNvSpPr>
                <a:spLocks noChangeArrowheads="1"/>
              </p:cNvSpPr>
              <p:nvPr/>
            </p:nvSpPr>
            <p:spPr bwMode="auto">
              <a:xfrm>
                <a:off x="1856" y="205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2" name="Oval 142"/>
              <p:cNvSpPr>
                <a:spLocks noChangeArrowheads="1"/>
              </p:cNvSpPr>
              <p:nvPr/>
            </p:nvSpPr>
            <p:spPr bwMode="auto">
              <a:xfrm>
                <a:off x="1968" y="217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04" name="Group 143"/>
            <p:cNvGrpSpPr>
              <a:grpSpLocks/>
            </p:cNvGrpSpPr>
            <p:nvPr/>
          </p:nvGrpSpPr>
          <p:grpSpPr bwMode="auto">
            <a:xfrm rot="4887728" flipH="1">
              <a:off x="1890" y="2526"/>
              <a:ext cx="940" cy="592"/>
              <a:chOff x="432" y="1104"/>
              <a:chExt cx="1680" cy="1216"/>
            </a:xfrm>
          </p:grpSpPr>
          <p:sp>
            <p:nvSpPr>
              <p:cNvPr id="129" name="Freeform 144"/>
              <p:cNvSpPr>
                <a:spLocks/>
              </p:cNvSpPr>
              <p:nvPr/>
            </p:nvSpPr>
            <p:spPr bwMode="auto">
              <a:xfrm>
                <a:off x="432" y="1152"/>
                <a:ext cx="1536" cy="1056"/>
              </a:xfrm>
              <a:custGeom>
                <a:avLst/>
                <a:gdLst>
                  <a:gd name="T0" fmla="*/ 0 w 1536"/>
                  <a:gd name="T1" fmla="*/ 48 h 1056"/>
                  <a:gd name="T2" fmla="*/ 384 w 1536"/>
                  <a:gd name="T3" fmla="*/ 48 h 1056"/>
                  <a:gd name="T4" fmla="*/ 384 w 1536"/>
                  <a:gd name="T5" fmla="*/ 336 h 1056"/>
                  <a:gd name="T6" fmla="*/ 672 w 1536"/>
                  <a:gd name="T7" fmla="*/ 144 h 1056"/>
                  <a:gd name="T8" fmla="*/ 816 w 1536"/>
                  <a:gd name="T9" fmla="*/ 528 h 1056"/>
                  <a:gd name="T10" fmla="*/ 912 w 1536"/>
                  <a:gd name="T11" fmla="*/ 96 h 1056"/>
                  <a:gd name="T12" fmla="*/ 1536 w 1536"/>
                  <a:gd name="T13" fmla="*/ 1056 h 10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36" h="1056">
                    <a:moveTo>
                      <a:pt x="0" y="48"/>
                    </a:moveTo>
                    <a:cubicBezTo>
                      <a:pt x="160" y="24"/>
                      <a:pt x="320" y="0"/>
                      <a:pt x="384" y="48"/>
                    </a:cubicBezTo>
                    <a:cubicBezTo>
                      <a:pt x="448" y="96"/>
                      <a:pt x="336" y="320"/>
                      <a:pt x="384" y="336"/>
                    </a:cubicBezTo>
                    <a:cubicBezTo>
                      <a:pt x="432" y="352"/>
                      <a:pt x="600" y="112"/>
                      <a:pt x="672" y="144"/>
                    </a:cubicBezTo>
                    <a:cubicBezTo>
                      <a:pt x="744" y="176"/>
                      <a:pt x="776" y="536"/>
                      <a:pt x="816" y="528"/>
                    </a:cubicBezTo>
                    <a:cubicBezTo>
                      <a:pt x="856" y="520"/>
                      <a:pt x="792" y="8"/>
                      <a:pt x="912" y="96"/>
                    </a:cubicBezTo>
                    <a:cubicBezTo>
                      <a:pt x="1032" y="184"/>
                      <a:pt x="1284" y="620"/>
                      <a:pt x="1536" y="1056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130" name="Oval 145"/>
              <p:cNvSpPr>
                <a:spLocks noChangeArrowheads="1"/>
              </p:cNvSpPr>
              <p:nvPr/>
            </p:nvSpPr>
            <p:spPr bwMode="auto">
              <a:xfrm>
                <a:off x="432" y="110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1" name="Oval 146"/>
              <p:cNvSpPr>
                <a:spLocks noChangeArrowheads="1"/>
              </p:cNvSpPr>
              <p:nvPr/>
            </p:nvSpPr>
            <p:spPr bwMode="auto">
              <a:xfrm>
                <a:off x="624" y="110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2" name="Oval 147"/>
              <p:cNvSpPr>
                <a:spLocks noChangeArrowheads="1"/>
              </p:cNvSpPr>
              <p:nvPr/>
            </p:nvSpPr>
            <p:spPr bwMode="auto">
              <a:xfrm>
                <a:off x="768" y="1216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3" name="Oval 148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4" name="Oval 149"/>
              <p:cNvSpPr>
                <a:spLocks noChangeArrowheads="1"/>
              </p:cNvSpPr>
              <p:nvPr/>
            </p:nvSpPr>
            <p:spPr bwMode="auto">
              <a:xfrm>
                <a:off x="960" y="1248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5" name="Oval 150"/>
              <p:cNvSpPr>
                <a:spLocks noChangeArrowheads="1"/>
              </p:cNvSpPr>
              <p:nvPr/>
            </p:nvSpPr>
            <p:spPr bwMode="auto">
              <a:xfrm>
                <a:off x="1104" y="139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6" name="Oval 151"/>
              <p:cNvSpPr>
                <a:spLocks noChangeArrowheads="1"/>
              </p:cNvSpPr>
              <p:nvPr/>
            </p:nvSpPr>
            <p:spPr bwMode="auto">
              <a:xfrm>
                <a:off x="1152" y="158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7" name="Oval 152"/>
              <p:cNvSpPr>
                <a:spLocks noChangeArrowheads="1"/>
              </p:cNvSpPr>
              <p:nvPr/>
            </p:nvSpPr>
            <p:spPr bwMode="auto">
              <a:xfrm>
                <a:off x="1200" y="1296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8" name="Oval 153"/>
              <p:cNvSpPr>
                <a:spLocks noChangeArrowheads="1"/>
              </p:cNvSpPr>
              <p:nvPr/>
            </p:nvSpPr>
            <p:spPr bwMode="auto">
              <a:xfrm>
                <a:off x="1328" y="120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9" name="Oval 154"/>
              <p:cNvSpPr>
                <a:spLocks noChangeArrowheads="1"/>
              </p:cNvSpPr>
              <p:nvPr/>
            </p:nvSpPr>
            <p:spPr bwMode="auto">
              <a:xfrm>
                <a:off x="1400" y="135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0" name="Oval 155"/>
              <p:cNvSpPr>
                <a:spLocks noChangeArrowheads="1"/>
              </p:cNvSpPr>
              <p:nvPr/>
            </p:nvSpPr>
            <p:spPr bwMode="auto">
              <a:xfrm>
                <a:off x="1504" y="149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1" name="Oval 156"/>
              <p:cNvSpPr>
                <a:spLocks noChangeArrowheads="1"/>
              </p:cNvSpPr>
              <p:nvPr/>
            </p:nvSpPr>
            <p:spPr bwMode="auto">
              <a:xfrm>
                <a:off x="1616" y="160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2" name="Oval 157"/>
              <p:cNvSpPr>
                <a:spLocks noChangeArrowheads="1"/>
              </p:cNvSpPr>
              <p:nvPr/>
            </p:nvSpPr>
            <p:spPr bwMode="auto">
              <a:xfrm>
                <a:off x="1656" y="176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3" name="Oval 158"/>
              <p:cNvSpPr>
                <a:spLocks noChangeArrowheads="1"/>
              </p:cNvSpPr>
              <p:nvPr/>
            </p:nvSpPr>
            <p:spPr bwMode="auto">
              <a:xfrm>
                <a:off x="1744" y="191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" name="Oval 159"/>
              <p:cNvSpPr>
                <a:spLocks noChangeArrowheads="1"/>
              </p:cNvSpPr>
              <p:nvPr/>
            </p:nvSpPr>
            <p:spPr bwMode="auto">
              <a:xfrm>
                <a:off x="1856" y="205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5" name="Oval 160"/>
              <p:cNvSpPr>
                <a:spLocks noChangeArrowheads="1"/>
              </p:cNvSpPr>
              <p:nvPr/>
            </p:nvSpPr>
            <p:spPr bwMode="auto">
              <a:xfrm>
                <a:off x="1968" y="217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05" name="Group 161"/>
            <p:cNvGrpSpPr>
              <a:grpSpLocks/>
            </p:cNvGrpSpPr>
            <p:nvPr/>
          </p:nvGrpSpPr>
          <p:grpSpPr bwMode="auto">
            <a:xfrm rot="11041581" flipH="1">
              <a:off x="2784" y="2064"/>
              <a:ext cx="940" cy="592"/>
              <a:chOff x="432" y="1104"/>
              <a:chExt cx="1680" cy="1216"/>
            </a:xfrm>
          </p:grpSpPr>
          <p:sp>
            <p:nvSpPr>
              <p:cNvPr id="112" name="Freeform 162"/>
              <p:cNvSpPr>
                <a:spLocks/>
              </p:cNvSpPr>
              <p:nvPr/>
            </p:nvSpPr>
            <p:spPr bwMode="auto">
              <a:xfrm>
                <a:off x="432" y="1152"/>
                <a:ext cx="1536" cy="1056"/>
              </a:xfrm>
              <a:custGeom>
                <a:avLst/>
                <a:gdLst>
                  <a:gd name="T0" fmla="*/ 0 w 1536"/>
                  <a:gd name="T1" fmla="*/ 48 h 1056"/>
                  <a:gd name="T2" fmla="*/ 384 w 1536"/>
                  <a:gd name="T3" fmla="*/ 48 h 1056"/>
                  <a:gd name="T4" fmla="*/ 384 w 1536"/>
                  <a:gd name="T5" fmla="*/ 336 h 1056"/>
                  <a:gd name="T6" fmla="*/ 672 w 1536"/>
                  <a:gd name="T7" fmla="*/ 144 h 1056"/>
                  <a:gd name="T8" fmla="*/ 816 w 1536"/>
                  <a:gd name="T9" fmla="*/ 528 h 1056"/>
                  <a:gd name="T10" fmla="*/ 912 w 1536"/>
                  <a:gd name="T11" fmla="*/ 96 h 1056"/>
                  <a:gd name="T12" fmla="*/ 1536 w 1536"/>
                  <a:gd name="T13" fmla="*/ 1056 h 10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36" h="1056">
                    <a:moveTo>
                      <a:pt x="0" y="48"/>
                    </a:moveTo>
                    <a:cubicBezTo>
                      <a:pt x="160" y="24"/>
                      <a:pt x="320" y="0"/>
                      <a:pt x="384" y="48"/>
                    </a:cubicBezTo>
                    <a:cubicBezTo>
                      <a:pt x="448" y="96"/>
                      <a:pt x="336" y="320"/>
                      <a:pt x="384" y="336"/>
                    </a:cubicBezTo>
                    <a:cubicBezTo>
                      <a:pt x="432" y="352"/>
                      <a:pt x="600" y="112"/>
                      <a:pt x="672" y="144"/>
                    </a:cubicBezTo>
                    <a:cubicBezTo>
                      <a:pt x="744" y="176"/>
                      <a:pt x="776" y="536"/>
                      <a:pt x="816" y="528"/>
                    </a:cubicBezTo>
                    <a:cubicBezTo>
                      <a:pt x="856" y="520"/>
                      <a:pt x="792" y="8"/>
                      <a:pt x="912" y="96"/>
                    </a:cubicBezTo>
                    <a:cubicBezTo>
                      <a:pt x="1032" y="184"/>
                      <a:pt x="1284" y="620"/>
                      <a:pt x="1536" y="1056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113" name="Oval 163"/>
              <p:cNvSpPr>
                <a:spLocks noChangeArrowheads="1"/>
              </p:cNvSpPr>
              <p:nvPr/>
            </p:nvSpPr>
            <p:spPr bwMode="auto">
              <a:xfrm>
                <a:off x="432" y="110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4" name="Oval 164"/>
              <p:cNvSpPr>
                <a:spLocks noChangeArrowheads="1"/>
              </p:cNvSpPr>
              <p:nvPr/>
            </p:nvSpPr>
            <p:spPr bwMode="auto">
              <a:xfrm>
                <a:off x="624" y="110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5" name="Oval 165"/>
              <p:cNvSpPr>
                <a:spLocks noChangeArrowheads="1"/>
              </p:cNvSpPr>
              <p:nvPr/>
            </p:nvSpPr>
            <p:spPr bwMode="auto">
              <a:xfrm>
                <a:off x="768" y="1216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6" name="Oval 166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7" name="Oval 167"/>
              <p:cNvSpPr>
                <a:spLocks noChangeArrowheads="1"/>
              </p:cNvSpPr>
              <p:nvPr/>
            </p:nvSpPr>
            <p:spPr bwMode="auto">
              <a:xfrm>
                <a:off x="960" y="1248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8" name="Oval 168"/>
              <p:cNvSpPr>
                <a:spLocks noChangeArrowheads="1"/>
              </p:cNvSpPr>
              <p:nvPr/>
            </p:nvSpPr>
            <p:spPr bwMode="auto">
              <a:xfrm>
                <a:off x="1104" y="139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9" name="Oval 169"/>
              <p:cNvSpPr>
                <a:spLocks noChangeArrowheads="1"/>
              </p:cNvSpPr>
              <p:nvPr/>
            </p:nvSpPr>
            <p:spPr bwMode="auto">
              <a:xfrm>
                <a:off x="1152" y="158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0" name="Oval 170"/>
              <p:cNvSpPr>
                <a:spLocks noChangeArrowheads="1"/>
              </p:cNvSpPr>
              <p:nvPr/>
            </p:nvSpPr>
            <p:spPr bwMode="auto">
              <a:xfrm>
                <a:off x="1200" y="1296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1" name="Oval 171"/>
              <p:cNvSpPr>
                <a:spLocks noChangeArrowheads="1"/>
              </p:cNvSpPr>
              <p:nvPr/>
            </p:nvSpPr>
            <p:spPr bwMode="auto">
              <a:xfrm>
                <a:off x="1328" y="120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2" name="Oval 172"/>
              <p:cNvSpPr>
                <a:spLocks noChangeArrowheads="1"/>
              </p:cNvSpPr>
              <p:nvPr/>
            </p:nvSpPr>
            <p:spPr bwMode="auto">
              <a:xfrm>
                <a:off x="1400" y="135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" name="Oval 173"/>
              <p:cNvSpPr>
                <a:spLocks noChangeArrowheads="1"/>
              </p:cNvSpPr>
              <p:nvPr/>
            </p:nvSpPr>
            <p:spPr bwMode="auto">
              <a:xfrm>
                <a:off x="1504" y="149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4" name="Oval 174"/>
              <p:cNvSpPr>
                <a:spLocks noChangeArrowheads="1"/>
              </p:cNvSpPr>
              <p:nvPr/>
            </p:nvSpPr>
            <p:spPr bwMode="auto">
              <a:xfrm>
                <a:off x="1616" y="160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5" name="Oval 175"/>
              <p:cNvSpPr>
                <a:spLocks noChangeArrowheads="1"/>
              </p:cNvSpPr>
              <p:nvPr/>
            </p:nvSpPr>
            <p:spPr bwMode="auto">
              <a:xfrm>
                <a:off x="1656" y="176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6" name="Oval 176"/>
              <p:cNvSpPr>
                <a:spLocks noChangeArrowheads="1"/>
              </p:cNvSpPr>
              <p:nvPr/>
            </p:nvSpPr>
            <p:spPr bwMode="auto">
              <a:xfrm>
                <a:off x="1744" y="191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7" name="Oval 177"/>
              <p:cNvSpPr>
                <a:spLocks noChangeArrowheads="1"/>
              </p:cNvSpPr>
              <p:nvPr/>
            </p:nvSpPr>
            <p:spPr bwMode="auto">
              <a:xfrm>
                <a:off x="1856" y="205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8" name="Oval 178"/>
              <p:cNvSpPr>
                <a:spLocks noChangeArrowheads="1"/>
              </p:cNvSpPr>
              <p:nvPr/>
            </p:nvSpPr>
            <p:spPr bwMode="auto">
              <a:xfrm>
                <a:off x="1968" y="217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106" name="Oval 179"/>
            <p:cNvSpPr>
              <a:spLocks noChangeArrowheads="1"/>
            </p:cNvSpPr>
            <p:nvPr/>
          </p:nvSpPr>
          <p:spPr bwMode="auto">
            <a:xfrm>
              <a:off x="3360" y="2016"/>
              <a:ext cx="144" cy="14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7" name="Text Box 180"/>
            <p:cNvSpPr txBox="1">
              <a:spLocks noChangeArrowheads="1"/>
            </p:cNvSpPr>
            <p:nvPr/>
          </p:nvSpPr>
          <p:spPr bwMode="auto">
            <a:xfrm>
              <a:off x="3024" y="2448"/>
              <a:ext cx="199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3200" b="1">
                  <a:solidFill>
                    <a:srgbClr val="00FF00"/>
                  </a:solidFill>
                </a:rPr>
                <a:t>!</a:t>
              </a:r>
              <a:endParaRPr lang="en-US" altLang="en-US" sz="3200"/>
            </a:p>
          </p:txBody>
        </p:sp>
        <p:sp>
          <p:nvSpPr>
            <p:cNvPr id="108" name="Text Box 181"/>
            <p:cNvSpPr txBox="1">
              <a:spLocks noChangeArrowheads="1"/>
            </p:cNvSpPr>
            <p:nvPr/>
          </p:nvSpPr>
          <p:spPr bwMode="auto">
            <a:xfrm>
              <a:off x="3408" y="2640"/>
              <a:ext cx="199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3200" b="1">
                  <a:solidFill>
                    <a:srgbClr val="00FF00"/>
                  </a:solidFill>
                </a:rPr>
                <a:t>!</a:t>
              </a:r>
              <a:endParaRPr lang="en-US" altLang="en-US" sz="3200"/>
            </a:p>
          </p:txBody>
        </p:sp>
        <p:sp>
          <p:nvSpPr>
            <p:cNvPr id="109" name="Text Box 182"/>
            <p:cNvSpPr txBox="1">
              <a:spLocks noChangeArrowheads="1"/>
            </p:cNvSpPr>
            <p:nvPr/>
          </p:nvSpPr>
          <p:spPr bwMode="auto">
            <a:xfrm>
              <a:off x="2976" y="2928"/>
              <a:ext cx="199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3200" b="1">
                  <a:solidFill>
                    <a:srgbClr val="00FF00"/>
                  </a:solidFill>
                </a:rPr>
                <a:t>!</a:t>
              </a:r>
              <a:endParaRPr lang="en-US" altLang="en-US" sz="3200"/>
            </a:p>
          </p:txBody>
        </p:sp>
        <p:sp>
          <p:nvSpPr>
            <p:cNvPr id="110" name="Text Box 183"/>
            <p:cNvSpPr txBox="1">
              <a:spLocks noChangeArrowheads="1"/>
            </p:cNvSpPr>
            <p:nvPr/>
          </p:nvSpPr>
          <p:spPr bwMode="auto">
            <a:xfrm>
              <a:off x="2592" y="2784"/>
              <a:ext cx="199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3200" b="1">
                  <a:solidFill>
                    <a:srgbClr val="00FF00"/>
                  </a:solidFill>
                </a:rPr>
                <a:t>!</a:t>
              </a:r>
              <a:endParaRPr lang="en-US" altLang="en-US" sz="3200"/>
            </a:p>
          </p:txBody>
        </p:sp>
        <p:sp>
          <p:nvSpPr>
            <p:cNvPr id="111" name="Text Box 184"/>
            <p:cNvSpPr txBox="1">
              <a:spLocks noChangeArrowheads="1"/>
            </p:cNvSpPr>
            <p:nvPr/>
          </p:nvSpPr>
          <p:spPr bwMode="auto">
            <a:xfrm>
              <a:off x="3456" y="1920"/>
              <a:ext cx="199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3200" b="1">
                  <a:solidFill>
                    <a:srgbClr val="00FF00"/>
                  </a:solidFill>
                </a:rPr>
                <a:t>!</a:t>
              </a:r>
              <a:endParaRPr lang="en-US" altLang="en-US" sz="3200"/>
            </a:p>
          </p:txBody>
        </p:sp>
      </p:grpSp>
      <p:sp>
        <p:nvSpPr>
          <p:cNvPr id="180" name="Text Box 185"/>
          <p:cNvSpPr txBox="1">
            <a:spLocks noChangeArrowheads="1"/>
          </p:cNvSpPr>
          <p:nvPr/>
        </p:nvSpPr>
        <p:spPr bwMode="auto">
          <a:xfrm>
            <a:off x="3962400" y="1219200"/>
            <a:ext cx="3841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solidFill>
                  <a:srgbClr val="FF0000"/>
                </a:solidFill>
              </a:rPr>
              <a:t>X</a:t>
            </a:r>
            <a:endParaRPr lang="en-US" altLang="en-US"/>
          </a:p>
        </p:txBody>
      </p:sp>
      <p:sp>
        <p:nvSpPr>
          <p:cNvPr id="181" name="Oval 186"/>
          <p:cNvSpPr>
            <a:spLocks noChangeArrowheads="1"/>
          </p:cNvSpPr>
          <p:nvPr/>
        </p:nvSpPr>
        <p:spPr bwMode="auto">
          <a:xfrm>
            <a:off x="1600200" y="3048000"/>
            <a:ext cx="228600" cy="228600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2" name="Oval 187"/>
          <p:cNvSpPr>
            <a:spLocks noChangeArrowheads="1"/>
          </p:cNvSpPr>
          <p:nvPr/>
        </p:nvSpPr>
        <p:spPr bwMode="auto">
          <a:xfrm>
            <a:off x="1600200" y="4267200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3" name="Text Box 188"/>
          <p:cNvSpPr txBox="1">
            <a:spLocks noChangeArrowheads="1"/>
          </p:cNvSpPr>
          <p:nvPr/>
        </p:nvSpPr>
        <p:spPr bwMode="auto">
          <a:xfrm>
            <a:off x="1447800" y="3200400"/>
            <a:ext cx="3841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solidFill>
                  <a:srgbClr val="FF0000"/>
                </a:solidFill>
              </a:rPr>
              <a:t>X</a:t>
            </a:r>
            <a:endParaRPr lang="en-US" altLang="en-US"/>
          </a:p>
        </p:txBody>
      </p:sp>
      <p:sp>
        <p:nvSpPr>
          <p:cNvPr id="184" name="Text Box 189"/>
          <p:cNvSpPr txBox="1">
            <a:spLocks noChangeArrowheads="1"/>
          </p:cNvSpPr>
          <p:nvPr/>
        </p:nvSpPr>
        <p:spPr bwMode="auto">
          <a:xfrm>
            <a:off x="1524000" y="3886200"/>
            <a:ext cx="3841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solidFill>
                  <a:srgbClr val="FF0000"/>
                </a:solidFill>
              </a:rPr>
              <a:t>X</a:t>
            </a:r>
            <a:endParaRPr lang="en-US" altLang="en-US"/>
          </a:p>
        </p:txBody>
      </p:sp>
      <p:sp>
        <p:nvSpPr>
          <p:cNvPr id="185" name="Oval 190"/>
          <p:cNvSpPr>
            <a:spLocks noChangeArrowheads="1"/>
          </p:cNvSpPr>
          <p:nvPr/>
        </p:nvSpPr>
        <p:spPr bwMode="auto">
          <a:xfrm>
            <a:off x="1752600" y="1752600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6" name="Text Box 191"/>
          <p:cNvSpPr txBox="1">
            <a:spLocks noChangeArrowheads="1"/>
          </p:cNvSpPr>
          <p:nvPr/>
        </p:nvSpPr>
        <p:spPr bwMode="auto">
          <a:xfrm>
            <a:off x="1905000" y="1524000"/>
            <a:ext cx="315913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>
                <a:solidFill>
                  <a:srgbClr val="00FF00"/>
                </a:solidFill>
              </a:rPr>
              <a:t>!</a:t>
            </a:r>
            <a:endParaRPr lang="en-US" altLang="en-US" sz="3200"/>
          </a:p>
        </p:txBody>
      </p:sp>
    </p:spTree>
    <p:extLst>
      <p:ext uri="{BB962C8B-B14F-4D97-AF65-F5344CB8AC3E}">
        <p14:creationId xmlns:p14="http://schemas.microsoft.com/office/powerpoint/2010/main" val="62728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..and…which are not allowed</a:t>
            </a:r>
            <a:endParaRPr lang="en-US" dirty="0"/>
          </a:p>
        </p:txBody>
      </p:sp>
      <p:grpSp>
        <p:nvGrpSpPr>
          <p:cNvPr id="4" name="Group 192"/>
          <p:cNvGrpSpPr>
            <a:grpSpLocks/>
          </p:cNvGrpSpPr>
          <p:nvPr/>
        </p:nvGrpSpPr>
        <p:grpSpPr bwMode="auto">
          <a:xfrm>
            <a:off x="609600" y="1143000"/>
            <a:ext cx="1752600" cy="1541463"/>
            <a:chOff x="2064" y="2064"/>
            <a:chExt cx="1984" cy="1696"/>
          </a:xfrm>
        </p:grpSpPr>
        <p:sp>
          <p:nvSpPr>
            <p:cNvPr id="5" name="Rectangle 28"/>
            <p:cNvSpPr>
              <a:spLocks noChangeArrowheads="1"/>
            </p:cNvSpPr>
            <p:nvPr/>
          </p:nvSpPr>
          <p:spPr bwMode="auto">
            <a:xfrm>
              <a:off x="2352" y="2976"/>
              <a:ext cx="576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" name="Oval 101"/>
            <p:cNvSpPr>
              <a:spLocks noChangeArrowheads="1"/>
            </p:cNvSpPr>
            <p:nvPr/>
          </p:nvSpPr>
          <p:spPr bwMode="auto">
            <a:xfrm>
              <a:off x="2544" y="2592"/>
              <a:ext cx="1056" cy="6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7" name="Group 102"/>
            <p:cNvGrpSpPr>
              <a:grpSpLocks/>
            </p:cNvGrpSpPr>
            <p:nvPr/>
          </p:nvGrpSpPr>
          <p:grpSpPr bwMode="auto">
            <a:xfrm rot="16414929" flipH="1">
              <a:off x="3282" y="2718"/>
              <a:ext cx="940" cy="592"/>
              <a:chOff x="432" y="1104"/>
              <a:chExt cx="1680" cy="1216"/>
            </a:xfrm>
          </p:grpSpPr>
          <p:sp>
            <p:nvSpPr>
              <p:cNvPr id="62" name="Freeform 103"/>
              <p:cNvSpPr>
                <a:spLocks/>
              </p:cNvSpPr>
              <p:nvPr/>
            </p:nvSpPr>
            <p:spPr bwMode="auto">
              <a:xfrm>
                <a:off x="432" y="1152"/>
                <a:ext cx="1536" cy="1056"/>
              </a:xfrm>
              <a:custGeom>
                <a:avLst/>
                <a:gdLst>
                  <a:gd name="T0" fmla="*/ 0 w 1536"/>
                  <a:gd name="T1" fmla="*/ 48 h 1056"/>
                  <a:gd name="T2" fmla="*/ 384 w 1536"/>
                  <a:gd name="T3" fmla="*/ 48 h 1056"/>
                  <a:gd name="T4" fmla="*/ 384 w 1536"/>
                  <a:gd name="T5" fmla="*/ 336 h 1056"/>
                  <a:gd name="T6" fmla="*/ 672 w 1536"/>
                  <a:gd name="T7" fmla="*/ 144 h 1056"/>
                  <a:gd name="T8" fmla="*/ 816 w 1536"/>
                  <a:gd name="T9" fmla="*/ 528 h 1056"/>
                  <a:gd name="T10" fmla="*/ 912 w 1536"/>
                  <a:gd name="T11" fmla="*/ 96 h 1056"/>
                  <a:gd name="T12" fmla="*/ 1536 w 1536"/>
                  <a:gd name="T13" fmla="*/ 1056 h 10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36" h="1056">
                    <a:moveTo>
                      <a:pt x="0" y="48"/>
                    </a:moveTo>
                    <a:cubicBezTo>
                      <a:pt x="160" y="24"/>
                      <a:pt x="320" y="0"/>
                      <a:pt x="384" y="48"/>
                    </a:cubicBezTo>
                    <a:cubicBezTo>
                      <a:pt x="448" y="96"/>
                      <a:pt x="336" y="320"/>
                      <a:pt x="384" y="336"/>
                    </a:cubicBezTo>
                    <a:cubicBezTo>
                      <a:pt x="432" y="352"/>
                      <a:pt x="600" y="112"/>
                      <a:pt x="672" y="144"/>
                    </a:cubicBezTo>
                    <a:cubicBezTo>
                      <a:pt x="744" y="176"/>
                      <a:pt x="776" y="536"/>
                      <a:pt x="816" y="528"/>
                    </a:cubicBezTo>
                    <a:cubicBezTo>
                      <a:pt x="856" y="520"/>
                      <a:pt x="792" y="8"/>
                      <a:pt x="912" y="96"/>
                    </a:cubicBezTo>
                    <a:cubicBezTo>
                      <a:pt x="1032" y="184"/>
                      <a:pt x="1284" y="620"/>
                      <a:pt x="1536" y="1056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63" name="Oval 104"/>
              <p:cNvSpPr>
                <a:spLocks noChangeArrowheads="1"/>
              </p:cNvSpPr>
              <p:nvPr/>
            </p:nvSpPr>
            <p:spPr bwMode="auto">
              <a:xfrm>
                <a:off x="432" y="110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4" name="Oval 105"/>
              <p:cNvSpPr>
                <a:spLocks noChangeArrowheads="1"/>
              </p:cNvSpPr>
              <p:nvPr/>
            </p:nvSpPr>
            <p:spPr bwMode="auto">
              <a:xfrm>
                <a:off x="624" y="110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5" name="Oval 106"/>
              <p:cNvSpPr>
                <a:spLocks noChangeArrowheads="1"/>
              </p:cNvSpPr>
              <p:nvPr/>
            </p:nvSpPr>
            <p:spPr bwMode="auto">
              <a:xfrm>
                <a:off x="768" y="1216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6" name="Oval 107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7" name="Oval 108"/>
              <p:cNvSpPr>
                <a:spLocks noChangeArrowheads="1"/>
              </p:cNvSpPr>
              <p:nvPr/>
            </p:nvSpPr>
            <p:spPr bwMode="auto">
              <a:xfrm>
                <a:off x="960" y="1248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8" name="Oval 109"/>
              <p:cNvSpPr>
                <a:spLocks noChangeArrowheads="1"/>
              </p:cNvSpPr>
              <p:nvPr/>
            </p:nvSpPr>
            <p:spPr bwMode="auto">
              <a:xfrm>
                <a:off x="1104" y="139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9" name="Oval 110"/>
              <p:cNvSpPr>
                <a:spLocks noChangeArrowheads="1"/>
              </p:cNvSpPr>
              <p:nvPr/>
            </p:nvSpPr>
            <p:spPr bwMode="auto">
              <a:xfrm>
                <a:off x="1152" y="158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0" name="Oval 111"/>
              <p:cNvSpPr>
                <a:spLocks noChangeArrowheads="1"/>
              </p:cNvSpPr>
              <p:nvPr/>
            </p:nvSpPr>
            <p:spPr bwMode="auto">
              <a:xfrm>
                <a:off x="1200" y="1296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1" name="Oval 112"/>
              <p:cNvSpPr>
                <a:spLocks noChangeArrowheads="1"/>
              </p:cNvSpPr>
              <p:nvPr/>
            </p:nvSpPr>
            <p:spPr bwMode="auto">
              <a:xfrm>
                <a:off x="1328" y="120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2" name="Oval 113"/>
              <p:cNvSpPr>
                <a:spLocks noChangeArrowheads="1"/>
              </p:cNvSpPr>
              <p:nvPr/>
            </p:nvSpPr>
            <p:spPr bwMode="auto">
              <a:xfrm>
                <a:off x="1400" y="135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3" name="Oval 114"/>
              <p:cNvSpPr>
                <a:spLocks noChangeArrowheads="1"/>
              </p:cNvSpPr>
              <p:nvPr/>
            </p:nvSpPr>
            <p:spPr bwMode="auto">
              <a:xfrm>
                <a:off x="1504" y="149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4" name="Oval 115"/>
              <p:cNvSpPr>
                <a:spLocks noChangeArrowheads="1"/>
              </p:cNvSpPr>
              <p:nvPr/>
            </p:nvSpPr>
            <p:spPr bwMode="auto">
              <a:xfrm>
                <a:off x="1616" y="160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5" name="Oval 116"/>
              <p:cNvSpPr>
                <a:spLocks noChangeArrowheads="1"/>
              </p:cNvSpPr>
              <p:nvPr/>
            </p:nvSpPr>
            <p:spPr bwMode="auto">
              <a:xfrm>
                <a:off x="1656" y="176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6" name="Oval 117"/>
              <p:cNvSpPr>
                <a:spLocks noChangeArrowheads="1"/>
              </p:cNvSpPr>
              <p:nvPr/>
            </p:nvSpPr>
            <p:spPr bwMode="auto">
              <a:xfrm>
                <a:off x="1744" y="191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7" name="Oval 118"/>
              <p:cNvSpPr>
                <a:spLocks noChangeArrowheads="1"/>
              </p:cNvSpPr>
              <p:nvPr/>
            </p:nvSpPr>
            <p:spPr bwMode="auto">
              <a:xfrm>
                <a:off x="1856" y="205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8" name="Oval 119"/>
              <p:cNvSpPr>
                <a:spLocks noChangeArrowheads="1"/>
              </p:cNvSpPr>
              <p:nvPr/>
            </p:nvSpPr>
            <p:spPr bwMode="auto">
              <a:xfrm>
                <a:off x="1968" y="217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8" name="Group 120"/>
            <p:cNvGrpSpPr>
              <a:grpSpLocks/>
            </p:cNvGrpSpPr>
            <p:nvPr/>
          </p:nvGrpSpPr>
          <p:grpSpPr bwMode="auto">
            <a:xfrm rot="21422137" flipH="1">
              <a:off x="2496" y="3168"/>
              <a:ext cx="940" cy="592"/>
              <a:chOff x="432" y="1104"/>
              <a:chExt cx="1680" cy="1216"/>
            </a:xfrm>
          </p:grpSpPr>
          <p:sp>
            <p:nvSpPr>
              <p:cNvPr id="45" name="Freeform 121"/>
              <p:cNvSpPr>
                <a:spLocks/>
              </p:cNvSpPr>
              <p:nvPr/>
            </p:nvSpPr>
            <p:spPr bwMode="auto">
              <a:xfrm>
                <a:off x="432" y="1152"/>
                <a:ext cx="1536" cy="1056"/>
              </a:xfrm>
              <a:custGeom>
                <a:avLst/>
                <a:gdLst>
                  <a:gd name="T0" fmla="*/ 0 w 1536"/>
                  <a:gd name="T1" fmla="*/ 48 h 1056"/>
                  <a:gd name="T2" fmla="*/ 384 w 1536"/>
                  <a:gd name="T3" fmla="*/ 48 h 1056"/>
                  <a:gd name="T4" fmla="*/ 384 w 1536"/>
                  <a:gd name="T5" fmla="*/ 336 h 1056"/>
                  <a:gd name="T6" fmla="*/ 672 w 1536"/>
                  <a:gd name="T7" fmla="*/ 144 h 1056"/>
                  <a:gd name="T8" fmla="*/ 816 w 1536"/>
                  <a:gd name="T9" fmla="*/ 528 h 1056"/>
                  <a:gd name="T10" fmla="*/ 912 w 1536"/>
                  <a:gd name="T11" fmla="*/ 96 h 1056"/>
                  <a:gd name="T12" fmla="*/ 1536 w 1536"/>
                  <a:gd name="T13" fmla="*/ 1056 h 10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36" h="1056">
                    <a:moveTo>
                      <a:pt x="0" y="48"/>
                    </a:moveTo>
                    <a:cubicBezTo>
                      <a:pt x="160" y="24"/>
                      <a:pt x="320" y="0"/>
                      <a:pt x="384" y="48"/>
                    </a:cubicBezTo>
                    <a:cubicBezTo>
                      <a:pt x="448" y="96"/>
                      <a:pt x="336" y="320"/>
                      <a:pt x="384" y="336"/>
                    </a:cubicBezTo>
                    <a:cubicBezTo>
                      <a:pt x="432" y="352"/>
                      <a:pt x="600" y="112"/>
                      <a:pt x="672" y="144"/>
                    </a:cubicBezTo>
                    <a:cubicBezTo>
                      <a:pt x="744" y="176"/>
                      <a:pt x="776" y="536"/>
                      <a:pt x="816" y="528"/>
                    </a:cubicBezTo>
                    <a:cubicBezTo>
                      <a:pt x="856" y="520"/>
                      <a:pt x="792" y="8"/>
                      <a:pt x="912" y="96"/>
                    </a:cubicBezTo>
                    <a:cubicBezTo>
                      <a:pt x="1032" y="184"/>
                      <a:pt x="1284" y="620"/>
                      <a:pt x="1536" y="1056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46" name="Oval 122"/>
              <p:cNvSpPr>
                <a:spLocks noChangeArrowheads="1"/>
              </p:cNvSpPr>
              <p:nvPr/>
            </p:nvSpPr>
            <p:spPr bwMode="auto">
              <a:xfrm>
                <a:off x="432" y="110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7" name="Oval 123"/>
              <p:cNvSpPr>
                <a:spLocks noChangeArrowheads="1"/>
              </p:cNvSpPr>
              <p:nvPr/>
            </p:nvSpPr>
            <p:spPr bwMode="auto">
              <a:xfrm>
                <a:off x="624" y="110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8" name="Oval 124"/>
              <p:cNvSpPr>
                <a:spLocks noChangeArrowheads="1"/>
              </p:cNvSpPr>
              <p:nvPr/>
            </p:nvSpPr>
            <p:spPr bwMode="auto">
              <a:xfrm>
                <a:off x="768" y="1216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9" name="Oval 125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0" name="Oval 126"/>
              <p:cNvSpPr>
                <a:spLocks noChangeArrowheads="1"/>
              </p:cNvSpPr>
              <p:nvPr/>
            </p:nvSpPr>
            <p:spPr bwMode="auto">
              <a:xfrm>
                <a:off x="960" y="1248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1" name="Oval 127"/>
              <p:cNvSpPr>
                <a:spLocks noChangeArrowheads="1"/>
              </p:cNvSpPr>
              <p:nvPr/>
            </p:nvSpPr>
            <p:spPr bwMode="auto">
              <a:xfrm>
                <a:off x="1104" y="139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2" name="Oval 128"/>
              <p:cNvSpPr>
                <a:spLocks noChangeArrowheads="1"/>
              </p:cNvSpPr>
              <p:nvPr/>
            </p:nvSpPr>
            <p:spPr bwMode="auto">
              <a:xfrm>
                <a:off x="1152" y="158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3" name="Oval 129"/>
              <p:cNvSpPr>
                <a:spLocks noChangeArrowheads="1"/>
              </p:cNvSpPr>
              <p:nvPr/>
            </p:nvSpPr>
            <p:spPr bwMode="auto">
              <a:xfrm>
                <a:off x="1200" y="1296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4" name="Oval 130"/>
              <p:cNvSpPr>
                <a:spLocks noChangeArrowheads="1"/>
              </p:cNvSpPr>
              <p:nvPr/>
            </p:nvSpPr>
            <p:spPr bwMode="auto">
              <a:xfrm>
                <a:off x="1328" y="120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5" name="Oval 131"/>
              <p:cNvSpPr>
                <a:spLocks noChangeArrowheads="1"/>
              </p:cNvSpPr>
              <p:nvPr/>
            </p:nvSpPr>
            <p:spPr bwMode="auto">
              <a:xfrm>
                <a:off x="1400" y="135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6" name="Oval 132"/>
              <p:cNvSpPr>
                <a:spLocks noChangeArrowheads="1"/>
              </p:cNvSpPr>
              <p:nvPr/>
            </p:nvSpPr>
            <p:spPr bwMode="auto">
              <a:xfrm>
                <a:off x="1504" y="149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7" name="Oval 133"/>
              <p:cNvSpPr>
                <a:spLocks noChangeArrowheads="1"/>
              </p:cNvSpPr>
              <p:nvPr/>
            </p:nvSpPr>
            <p:spPr bwMode="auto">
              <a:xfrm>
                <a:off x="1616" y="160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8" name="Oval 134"/>
              <p:cNvSpPr>
                <a:spLocks noChangeArrowheads="1"/>
              </p:cNvSpPr>
              <p:nvPr/>
            </p:nvSpPr>
            <p:spPr bwMode="auto">
              <a:xfrm>
                <a:off x="1656" y="176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9" name="Oval 135"/>
              <p:cNvSpPr>
                <a:spLocks noChangeArrowheads="1"/>
              </p:cNvSpPr>
              <p:nvPr/>
            </p:nvSpPr>
            <p:spPr bwMode="auto">
              <a:xfrm>
                <a:off x="1744" y="191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0" name="Oval 136"/>
              <p:cNvSpPr>
                <a:spLocks noChangeArrowheads="1"/>
              </p:cNvSpPr>
              <p:nvPr/>
            </p:nvSpPr>
            <p:spPr bwMode="auto">
              <a:xfrm>
                <a:off x="1856" y="205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" name="Oval 137"/>
              <p:cNvSpPr>
                <a:spLocks noChangeArrowheads="1"/>
              </p:cNvSpPr>
              <p:nvPr/>
            </p:nvSpPr>
            <p:spPr bwMode="auto">
              <a:xfrm>
                <a:off x="1968" y="217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9" name="Group 138"/>
            <p:cNvGrpSpPr>
              <a:grpSpLocks/>
            </p:cNvGrpSpPr>
            <p:nvPr/>
          </p:nvGrpSpPr>
          <p:grpSpPr bwMode="auto">
            <a:xfrm rot="4887728" flipH="1">
              <a:off x="1890" y="2526"/>
              <a:ext cx="940" cy="592"/>
              <a:chOff x="432" y="1104"/>
              <a:chExt cx="1680" cy="1216"/>
            </a:xfrm>
          </p:grpSpPr>
          <p:sp>
            <p:nvSpPr>
              <p:cNvPr id="28" name="Freeform 139"/>
              <p:cNvSpPr>
                <a:spLocks/>
              </p:cNvSpPr>
              <p:nvPr/>
            </p:nvSpPr>
            <p:spPr bwMode="auto">
              <a:xfrm>
                <a:off x="432" y="1152"/>
                <a:ext cx="1536" cy="1056"/>
              </a:xfrm>
              <a:custGeom>
                <a:avLst/>
                <a:gdLst>
                  <a:gd name="T0" fmla="*/ 0 w 1536"/>
                  <a:gd name="T1" fmla="*/ 48 h 1056"/>
                  <a:gd name="T2" fmla="*/ 384 w 1536"/>
                  <a:gd name="T3" fmla="*/ 48 h 1056"/>
                  <a:gd name="T4" fmla="*/ 384 w 1536"/>
                  <a:gd name="T5" fmla="*/ 336 h 1056"/>
                  <a:gd name="T6" fmla="*/ 672 w 1536"/>
                  <a:gd name="T7" fmla="*/ 144 h 1056"/>
                  <a:gd name="T8" fmla="*/ 816 w 1536"/>
                  <a:gd name="T9" fmla="*/ 528 h 1056"/>
                  <a:gd name="T10" fmla="*/ 912 w 1536"/>
                  <a:gd name="T11" fmla="*/ 96 h 1056"/>
                  <a:gd name="T12" fmla="*/ 1536 w 1536"/>
                  <a:gd name="T13" fmla="*/ 1056 h 10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36" h="1056">
                    <a:moveTo>
                      <a:pt x="0" y="48"/>
                    </a:moveTo>
                    <a:cubicBezTo>
                      <a:pt x="160" y="24"/>
                      <a:pt x="320" y="0"/>
                      <a:pt x="384" y="48"/>
                    </a:cubicBezTo>
                    <a:cubicBezTo>
                      <a:pt x="448" y="96"/>
                      <a:pt x="336" y="320"/>
                      <a:pt x="384" y="336"/>
                    </a:cubicBezTo>
                    <a:cubicBezTo>
                      <a:pt x="432" y="352"/>
                      <a:pt x="600" y="112"/>
                      <a:pt x="672" y="144"/>
                    </a:cubicBezTo>
                    <a:cubicBezTo>
                      <a:pt x="744" y="176"/>
                      <a:pt x="776" y="536"/>
                      <a:pt x="816" y="528"/>
                    </a:cubicBezTo>
                    <a:cubicBezTo>
                      <a:pt x="856" y="520"/>
                      <a:pt x="792" y="8"/>
                      <a:pt x="912" y="96"/>
                    </a:cubicBezTo>
                    <a:cubicBezTo>
                      <a:pt x="1032" y="184"/>
                      <a:pt x="1284" y="620"/>
                      <a:pt x="1536" y="1056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29" name="Oval 140"/>
              <p:cNvSpPr>
                <a:spLocks noChangeArrowheads="1"/>
              </p:cNvSpPr>
              <p:nvPr/>
            </p:nvSpPr>
            <p:spPr bwMode="auto">
              <a:xfrm>
                <a:off x="432" y="110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0" name="Oval 141"/>
              <p:cNvSpPr>
                <a:spLocks noChangeArrowheads="1"/>
              </p:cNvSpPr>
              <p:nvPr/>
            </p:nvSpPr>
            <p:spPr bwMode="auto">
              <a:xfrm>
                <a:off x="624" y="110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1" name="Oval 142"/>
              <p:cNvSpPr>
                <a:spLocks noChangeArrowheads="1"/>
              </p:cNvSpPr>
              <p:nvPr/>
            </p:nvSpPr>
            <p:spPr bwMode="auto">
              <a:xfrm>
                <a:off x="768" y="1216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2" name="Oval 143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3" name="Oval 144"/>
              <p:cNvSpPr>
                <a:spLocks noChangeArrowheads="1"/>
              </p:cNvSpPr>
              <p:nvPr/>
            </p:nvSpPr>
            <p:spPr bwMode="auto">
              <a:xfrm>
                <a:off x="960" y="1248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4" name="Oval 145"/>
              <p:cNvSpPr>
                <a:spLocks noChangeArrowheads="1"/>
              </p:cNvSpPr>
              <p:nvPr/>
            </p:nvSpPr>
            <p:spPr bwMode="auto">
              <a:xfrm>
                <a:off x="1104" y="139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5" name="Oval 146"/>
              <p:cNvSpPr>
                <a:spLocks noChangeArrowheads="1"/>
              </p:cNvSpPr>
              <p:nvPr/>
            </p:nvSpPr>
            <p:spPr bwMode="auto">
              <a:xfrm>
                <a:off x="1152" y="158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6" name="Oval 147"/>
              <p:cNvSpPr>
                <a:spLocks noChangeArrowheads="1"/>
              </p:cNvSpPr>
              <p:nvPr/>
            </p:nvSpPr>
            <p:spPr bwMode="auto">
              <a:xfrm>
                <a:off x="1200" y="1296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7" name="Oval 148"/>
              <p:cNvSpPr>
                <a:spLocks noChangeArrowheads="1"/>
              </p:cNvSpPr>
              <p:nvPr/>
            </p:nvSpPr>
            <p:spPr bwMode="auto">
              <a:xfrm>
                <a:off x="1328" y="120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8" name="Oval 149"/>
              <p:cNvSpPr>
                <a:spLocks noChangeArrowheads="1"/>
              </p:cNvSpPr>
              <p:nvPr/>
            </p:nvSpPr>
            <p:spPr bwMode="auto">
              <a:xfrm>
                <a:off x="1400" y="135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9" name="Oval 150"/>
              <p:cNvSpPr>
                <a:spLocks noChangeArrowheads="1"/>
              </p:cNvSpPr>
              <p:nvPr/>
            </p:nvSpPr>
            <p:spPr bwMode="auto">
              <a:xfrm>
                <a:off x="1504" y="149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0" name="Oval 151"/>
              <p:cNvSpPr>
                <a:spLocks noChangeArrowheads="1"/>
              </p:cNvSpPr>
              <p:nvPr/>
            </p:nvSpPr>
            <p:spPr bwMode="auto">
              <a:xfrm>
                <a:off x="1616" y="160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1" name="Oval 152"/>
              <p:cNvSpPr>
                <a:spLocks noChangeArrowheads="1"/>
              </p:cNvSpPr>
              <p:nvPr/>
            </p:nvSpPr>
            <p:spPr bwMode="auto">
              <a:xfrm>
                <a:off x="1656" y="176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2" name="Oval 153"/>
              <p:cNvSpPr>
                <a:spLocks noChangeArrowheads="1"/>
              </p:cNvSpPr>
              <p:nvPr/>
            </p:nvSpPr>
            <p:spPr bwMode="auto">
              <a:xfrm>
                <a:off x="1744" y="191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3" name="Oval 154"/>
              <p:cNvSpPr>
                <a:spLocks noChangeArrowheads="1"/>
              </p:cNvSpPr>
              <p:nvPr/>
            </p:nvSpPr>
            <p:spPr bwMode="auto">
              <a:xfrm>
                <a:off x="1856" y="205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4" name="Oval 155"/>
              <p:cNvSpPr>
                <a:spLocks noChangeArrowheads="1"/>
              </p:cNvSpPr>
              <p:nvPr/>
            </p:nvSpPr>
            <p:spPr bwMode="auto">
              <a:xfrm>
                <a:off x="1968" y="217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0" name="Group 156"/>
            <p:cNvGrpSpPr>
              <a:grpSpLocks/>
            </p:cNvGrpSpPr>
            <p:nvPr/>
          </p:nvGrpSpPr>
          <p:grpSpPr bwMode="auto">
            <a:xfrm rot="11041581" flipH="1">
              <a:off x="2784" y="2064"/>
              <a:ext cx="940" cy="592"/>
              <a:chOff x="432" y="1104"/>
              <a:chExt cx="1680" cy="1216"/>
            </a:xfrm>
          </p:grpSpPr>
          <p:sp>
            <p:nvSpPr>
              <p:cNvPr id="11" name="Freeform 157"/>
              <p:cNvSpPr>
                <a:spLocks/>
              </p:cNvSpPr>
              <p:nvPr/>
            </p:nvSpPr>
            <p:spPr bwMode="auto">
              <a:xfrm>
                <a:off x="432" y="1152"/>
                <a:ext cx="1536" cy="1056"/>
              </a:xfrm>
              <a:custGeom>
                <a:avLst/>
                <a:gdLst>
                  <a:gd name="T0" fmla="*/ 0 w 1536"/>
                  <a:gd name="T1" fmla="*/ 48 h 1056"/>
                  <a:gd name="T2" fmla="*/ 384 w 1536"/>
                  <a:gd name="T3" fmla="*/ 48 h 1056"/>
                  <a:gd name="T4" fmla="*/ 384 w 1536"/>
                  <a:gd name="T5" fmla="*/ 336 h 1056"/>
                  <a:gd name="T6" fmla="*/ 672 w 1536"/>
                  <a:gd name="T7" fmla="*/ 144 h 1056"/>
                  <a:gd name="T8" fmla="*/ 816 w 1536"/>
                  <a:gd name="T9" fmla="*/ 528 h 1056"/>
                  <a:gd name="T10" fmla="*/ 912 w 1536"/>
                  <a:gd name="T11" fmla="*/ 96 h 1056"/>
                  <a:gd name="T12" fmla="*/ 1536 w 1536"/>
                  <a:gd name="T13" fmla="*/ 1056 h 10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36" h="1056">
                    <a:moveTo>
                      <a:pt x="0" y="48"/>
                    </a:moveTo>
                    <a:cubicBezTo>
                      <a:pt x="160" y="24"/>
                      <a:pt x="320" y="0"/>
                      <a:pt x="384" y="48"/>
                    </a:cubicBezTo>
                    <a:cubicBezTo>
                      <a:pt x="448" y="96"/>
                      <a:pt x="336" y="320"/>
                      <a:pt x="384" y="336"/>
                    </a:cubicBezTo>
                    <a:cubicBezTo>
                      <a:pt x="432" y="352"/>
                      <a:pt x="600" y="112"/>
                      <a:pt x="672" y="144"/>
                    </a:cubicBezTo>
                    <a:cubicBezTo>
                      <a:pt x="744" y="176"/>
                      <a:pt x="776" y="536"/>
                      <a:pt x="816" y="528"/>
                    </a:cubicBezTo>
                    <a:cubicBezTo>
                      <a:pt x="856" y="520"/>
                      <a:pt x="792" y="8"/>
                      <a:pt x="912" y="96"/>
                    </a:cubicBezTo>
                    <a:cubicBezTo>
                      <a:pt x="1032" y="184"/>
                      <a:pt x="1284" y="620"/>
                      <a:pt x="1536" y="1056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12" name="Oval 158"/>
              <p:cNvSpPr>
                <a:spLocks noChangeArrowheads="1"/>
              </p:cNvSpPr>
              <p:nvPr/>
            </p:nvSpPr>
            <p:spPr bwMode="auto">
              <a:xfrm>
                <a:off x="432" y="110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" name="Oval 159"/>
              <p:cNvSpPr>
                <a:spLocks noChangeArrowheads="1"/>
              </p:cNvSpPr>
              <p:nvPr/>
            </p:nvSpPr>
            <p:spPr bwMode="auto">
              <a:xfrm>
                <a:off x="624" y="110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" name="Oval 160"/>
              <p:cNvSpPr>
                <a:spLocks noChangeArrowheads="1"/>
              </p:cNvSpPr>
              <p:nvPr/>
            </p:nvSpPr>
            <p:spPr bwMode="auto">
              <a:xfrm>
                <a:off x="768" y="1216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" name="Oval 161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" name="Oval 162"/>
              <p:cNvSpPr>
                <a:spLocks noChangeArrowheads="1"/>
              </p:cNvSpPr>
              <p:nvPr/>
            </p:nvSpPr>
            <p:spPr bwMode="auto">
              <a:xfrm>
                <a:off x="960" y="1248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7" name="Oval 163"/>
              <p:cNvSpPr>
                <a:spLocks noChangeArrowheads="1"/>
              </p:cNvSpPr>
              <p:nvPr/>
            </p:nvSpPr>
            <p:spPr bwMode="auto">
              <a:xfrm>
                <a:off x="1104" y="139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" name="Oval 164"/>
              <p:cNvSpPr>
                <a:spLocks noChangeArrowheads="1"/>
              </p:cNvSpPr>
              <p:nvPr/>
            </p:nvSpPr>
            <p:spPr bwMode="auto">
              <a:xfrm>
                <a:off x="1152" y="158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" name="Oval 165"/>
              <p:cNvSpPr>
                <a:spLocks noChangeArrowheads="1"/>
              </p:cNvSpPr>
              <p:nvPr/>
            </p:nvSpPr>
            <p:spPr bwMode="auto">
              <a:xfrm>
                <a:off x="1200" y="1296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" name="Oval 166"/>
              <p:cNvSpPr>
                <a:spLocks noChangeArrowheads="1"/>
              </p:cNvSpPr>
              <p:nvPr/>
            </p:nvSpPr>
            <p:spPr bwMode="auto">
              <a:xfrm>
                <a:off x="1328" y="120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" name="Oval 167"/>
              <p:cNvSpPr>
                <a:spLocks noChangeArrowheads="1"/>
              </p:cNvSpPr>
              <p:nvPr/>
            </p:nvSpPr>
            <p:spPr bwMode="auto">
              <a:xfrm>
                <a:off x="1400" y="135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" name="Oval 168"/>
              <p:cNvSpPr>
                <a:spLocks noChangeArrowheads="1"/>
              </p:cNvSpPr>
              <p:nvPr/>
            </p:nvSpPr>
            <p:spPr bwMode="auto">
              <a:xfrm>
                <a:off x="1504" y="149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" name="Oval 169"/>
              <p:cNvSpPr>
                <a:spLocks noChangeArrowheads="1"/>
              </p:cNvSpPr>
              <p:nvPr/>
            </p:nvSpPr>
            <p:spPr bwMode="auto">
              <a:xfrm>
                <a:off x="1616" y="160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" name="Oval 170"/>
              <p:cNvSpPr>
                <a:spLocks noChangeArrowheads="1"/>
              </p:cNvSpPr>
              <p:nvPr/>
            </p:nvSpPr>
            <p:spPr bwMode="auto">
              <a:xfrm>
                <a:off x="1656" y="176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" name="Oval 171"/>
              <p:cNvSpPr>
                <a:spLocks noChangeArrowheads="1"/>
              </p:cNvSpPr>
              <p:nvPr/>
            </p:nvSpPr>
            <p:spPr bwMode="auto">
              <a:xfrm>
                <a:off x="1744" y="191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6" name="Oval 172"/>
              <p:cNvSpPr>
                <a:spLocks noChangeArrowheads="1"/>
              </p:cNvSpPr>
              <p:nvPr/>
            </p:nvSpPr>
            <p:spPr bwMode="auto">
              <a:xfrm>
                <a:off x="1856" y="205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7" name="Oval 173"/>
              <p:cNvSpPr>
                <a:spLocks noChangeArrowheads="1"/>
              </p:cNvSpPr>
              <p:nvPr/>
            </p:nvSpPr>
            <p:spPr bwMode="auto">
              <a:xfrm>
                <a:off x="1968" y="217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sp>
        <p:nvSpPr>
          <p:cNvPr id="79" name="AutoShape 198"/>
          <p:cNvSpPr>
            <a:spLocks noChangeArrowheads="1"/>
          </p:cNvSpPr>
          <p:nvPr/>
        </p:nvSpPr>
        <p:spPr bwMode="auto">
          <a:xfrm>
            <a:off x="3124200" y="1676400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80" name="Group 328"/>
          <p:cNvGrpSpPr>
            <a:grpSpLocks/>
          </p:cNvGrpSpPr>
          <p:nvPr/>
        </p:nvGrpSpPr>
        <p:grpSpPr bwMode="auto">
          <a:xfrm>
            <a:off x="3886200" y="1143000"/>
            <a:ext cx="1524000" cy="1371600"/>
            <a:chOff x="2496" y="624"/>
            <a:chExt cx="960" cy="864"/>
          </a:xfrm>
        </p:grpSpPr>
        <p:grpSp>
          <p:nvGrpSpPr>
            <p:cNvPr id="81" name="Group 10"/>
            <p:cNvGrpSpPr>
              <a:grpSpLocks/>
            </p:cNvGrpSpPr>
            <p:nvPr/>
          </p:nvGrpSpPr>
          <p:grpSpPr bwMode="auto">
            <a:xfrm rot="1426908">
              <a:off x="2928" y="864"/>
              <a:ext cx="528" cy="333"/>
              <a:chOff x="432" y="1104"/>
              <a:chExt cx="1680" cy="1216"/>
            </a:xfrm>
          </p:grpSpPr>
          <p:sp>
            <p:nvSpPr>
              <p:cNvPr id="138" name="Freeform 11"/>
              <p:cNvSpPr>
                <a:spLocks/>
              </p:cNvSpPr>
              <p:nvPr/>
            </p:nvSpPr>
            <p:spPr bwMode="auto">
              <a:xfrm>
                <a:off x="432" y="1152"/>
                <a:ext cx="1536" cy="1056"/>
              </a:xfrm>
              <a:custGeom>
                <a:avLst/>
                <a:gdLst>
                  <a:gd name="T0" fmla="*/ 0 w 1536"/>
                  <a:gd name="T1" fmla="*/ 48 h 1056"/>
                  <a:gd name="T2" fmla="*/ 384 w 1536"/>
                  <a:gd name="T3" fmla="*/ 48 h 1056"/>
                  <a:gd name="T4" fmla="*/ 384 w 1536"/>
                  <a:gd name="T5" fmla="*/ 336 h 1056"/>
                  <a:gd name="T6" fmla="*/ 672 w 1536"/>
                  <a:gd name="T7" fmla="*/ 144 h 1056"/>
                  <a:gd name="T8" fmla="*/ 816 w 1536"/>
                  <a:gd name="T9" fmla="*/ 528 h 1056"/>
                  <a:gd name="T10" fmla="*/ 912 w 1536"/>
                  <a:gd name="T11" fmla="*/ 96 h 1056"/>
                  <a:gd name="T12" fmla="*/ 1536 w 1536"/>
                  <a:gd name="T13" fmla="*/ 1056 h 10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36" h="1056">
                    <a:moveTo>
                      <a:pt x="0" y="48"/>
                    </a:moveTo>
                    <a:cubicBezTo>
                      <a:pt x="160" y="24"/>
                      <a:pt x="320" y="0"/>
                      <a:pt x="384" y="48"/>
                    </a:cubicBezTo>
                    <a:cubicBezTo>
                      <a:pt x="448" y="96"/>
                      <a:pt x="336" y="320"/>
                      <a:pt x="384" y="336"/>
                    </a:cubicBezTo>
                    <a:cubicBezTo>
                      <a:pt x="432" y="352"/>
                      <a:pt x="600" y="112"/>
                      <a:pt x="672" y="144"/>
                    </a:cubicBezTo>
                    <a:cubicBezTo>
                      <a:pt x="744" y="176"/>
                      <a:pt x="776" y="536"/>
                      <a:pt x="816" y="528"/>
                    </a:cubicBezTo>
                    <a:cubicBezTo>
                      <a:pt x="856" y="520"/>
                      <a:pt x="792" y="8"/>
                      <a:pt x="912" y="96"/>
                    </a:cubicBezTo>
                    <a:cubicBezTo>
                      <a:pt x="1032" y="184"/>
                      <a:pt x="1284" y="620"/>
                      <a:pt x="1536" y="1056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139" name="Oval 12"/>
              <p:cNvSpPr>
                <a:spLocks noChangeArrowheads="1"/>
              </p:cNvSpPr>
              <p:nvPr/>
            </p:nvSpPr>
            <p:spPr bwMode="auto">
              <a:xfrm>
                <a:off x="432" y="110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0" name="Oval 13"/>
              <p:cNvSpPr>
                <a:spLocks noChangeArrowheads="1"/>
              </p:cNvSpPr>
              <p:nvPr/>
            </p:nvSpPr>
            <p:spPr bwMode="auto">
              <a:xfrm>
                <a:off x="624" y="110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1" name="Oval 14"/>
              <p:cNvSpPr>
                <a:spLocks noChangeArrowheads="1"/>
              </p:cNvSpPr>
              <p:nvPr/>
            </p:nvSpPr>
            <p:spPr bwMode="auto">
              <a:xfrm>
                <a:off x="768" y="1216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2" name="Oval 15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3" name="Oval 16"/>
              <p:cNvSpPr>
                <a:spLocks noChangeArrowheads="1"/>
              </p:cNvSpPr>
              <p:nvPr/>
            </p:nvSpPr>
            <p:spPr bwMode="auto">
              <a:xfrm>
                <a:off x="960" y="1248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" name="Oval 17"/>
              <p:cNvSpPr>
                <a:spLocks noChangeArrowheads="1"/>
              </p:cNvSpPr>
              <p:nvPr/>
            </p:nvSpPr>
            <p:spPr bwMode="auto">
              <a:xfrm>
                <a:off x="1104" y="139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5" name="Oval 18"/>
              <p:cNvSpPr>
                <a:spLocks noChangeArrowheads="1"/>
              </p:cNvSpPr>
              <p:nvPr/>
            </p:nvSpPr>
            <p:spPr bwMode="auto">
              <a:xfrm>
                <a:off x="1152" y="158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6" name="Oval 19"/>
              <p:cNvSpPr>
                <a:spLocks noChangeArrowheads="1"/>
              </p:cNvSpPr>
              <p:nvPr/>
            </p:nvSpPr>
            <p:spPr bwMode="auto">
              <a:xfrm>
                <a:off x="1200" y="1296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7" name="Oval 20"/>
              <p:cNvSpPr>
                <a:spLocks noChangeArrowheads="1"/>
              </p:cNvSpPr>
              <p:nvPr/>
            </p:nvSpPr>
            <p:spPr bwMode="auto">
              <a:xfrm>
                <a:off x="1328" y="120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8" name="Oval 21"/>
              <p:cNvSpPr>
                <a:spLocks noChangeArrowheads="1"/>
              </p:cNvSpPr>
              <p:nvPr/>
            </p:nvSpPr>
            <p:spPr bwMode="auto">
              <a:xfrm>
                <a:off x="1400" y="135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9" name="Oval 22"/>
              <p:cNvSpPr>
                <a:spLocks noChangeArrowheads="1"/>
              </p:cNvSpPr>
              <p:nvPr/>
            </p:nvSpPr>
            <p:spPr bwMode="auto">
              <a:xfrm>
                <a:off x="1504" y="149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0" name="Oval 23"/>
              <p:cNvSpPr>
                <a:spLocks noChangeArrowheads="1"/>
              </p:cNvSpPr>
              <p:nvPr/>
            </p:nvSpPr>
            <p:spPr bwMode="auto">
              <a:xfrm>
                <a:off x="1616" y="160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1" name="Oval 24"/>
              <p:cNvSpPr>
                <a:spLocks noChangeArrowheads="1"/>
              </p:cNvSpPr>
              <p:nvPr/>
            </p:nvSpPr>
            <p:spPr bwMode="auto">
              <a:xfrm>
                <a:off x="1656" y="176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2" name="Oval 25"/>
              <p:cNvSpPr>
                <a:spLocks noChangeArrowheads="1"/>
              </p:cNvSpPr>
              <p:nvPr/>
            </p:nvSpPr>
            <p:spPr bwMode="auto">
              <a:xfrm>
                <a:off x="1744" y="191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3" name="Oval 26"/>
              <p:cNvSpPr>
                <a:spLocks noChangeArrowheads="1"/>
              </p:cNvSpPr>
              <p:nvPr/>
            </p:nvSpPr>
            <p:spPr bwMode="auto">
              <a:xfrm>
                <a:off x="1856" y="205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4" name="Oval 27"/>
              <p:cNvSpPr>
                <a:spLocks noChangeArrowheads="1"/>
              </p:cNvSpPr>
              <p:nvPr/>
            </p:nvSpPr>
            <p:spPr bwMode="auto">
              <a:xfrm>
                <a:off x="1968" y="217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82" name="Rectangle 200"/>
            <p:cNvSpPr>
              <a:spLocks noChangeArrowheads="1"/>
            </p:cNvSpPr>
            <p:nvPr/>
          </p:nvSpPr>
          <p:spPr bwMode="auto">
            <a:xfrm>
              <a:off x="2560" y="1098"/>
              <a:ext cx="32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3" name="Oval 201"/>
            <p:cNvSpPr>
              <a:spLocks noChangeArrowheads="1"/>
            </p:cNvSpPr>
            <p:nvPr/>
          </p:nvSpPr>
          <p:spPr bwMode="auto">
            <a:xfrm>
              <a:off x="2667" y="878"/>
              <a:ext cx="588" cy="35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84" name="Group 274"/>
            <p:cNvGrpSpPr>
              <a:grpSpLocks/>
            </p:cNvGrpSpPr>
            <p:nvPr/>
          </p:nvGrpSpPr>
          <p:grpSpPr bwMode="auto">
            <a:xfrm rot="7978312">
              <a:off x="2783" y="1057"/>
              <a:ext cx="528" cy="333"/>
              <a:chOff x="432" y="1104"/>
              <a:chExt cx="1680" cy="1216"/>
            </a:xfrm>
          </p:grpSpPr>
          <p:sp>
            <p:nvSpPr>
              <p:cNvPr id="121" name="Freeform 275"/>
              <p:cNvSpPr>
                <a:spLocks/>
              </p:cNvSpPr>
              <p:nvPr/>
            </p:nvSpPr>
            <p:spPr bwMode="auto">
              <a:xfrm>
                <a:off x="432" y="1152"/>
                <a:ext cx="1536" cy="1056"/>
              </a:xfrm>
              <a:custGeom>
                <a:avLst/>
                <a:gdLst>
                  <a:gd name="T0" fmla="*/ 0 w 1536"/>
                  <a:gd name="T1" fmla="*/ 48 h 1056"/>
                  <a:gd name="T2" fmla="*/ 384 w 1536"/>
                  <a:gd name="T3" fmla="*/ 48 h 1056"/>
                  <a:gd name="T4" fmla="*/ 384 w 1536"/>
                  <a:gd name="T5" fmla="*/ 336 h 1056"/>
                  <a:gd name="T6" fmla="*/ 672 w 1536"/>
                  <a:gd name="T7" fmla="*/ 144 h 1056"/>
                  <a:gd name="T8" fmla="*/ 816 w 1536"/>
                  <a:gd name="T9" fmla="*/ 528 h 1056"/>
                  <a:gd name="T10" fmla="*/ 912 w 1536"/>
                  <a:gd name="T11" fmla="*/ 96 h 1056"/>
                  <a:gd name="T12" fmla="*/ 1536 w 1536"/>
                  <a:gd name="T13" fmla="*/ 1056 h 10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36" h="1056">
                    <a:moveTo>
                      <a:pt x="0" y="48"/>
                    </a:moveTo>
                    <a:cubicBezTo>
                      <a:pt x="160" y="24"/>
                      <a:pt x="320" y="0"/>
                      <a:pt x="384" y="48"/>
                    </a:cubicBezTo>
                    <a:cubicBezTo>
                      <a:pt x="448" y="96"/>
                      <a:pt x="336" y="320"/>
                      <a:pt x="384" y="336"/>
                    </a:cubicBezTo>
                    <a:cubicBezTo>
                      <a:pt x="432" y="352"/>
                      <a:pt x="600" y="112"/>
                      <a:pt x="672" y="144"/>
                    </a:cubicBezTo>
                    <a:cubicBezTo>
                      <a:pt x="744" y="176"/>
                      <a:pt x="776" y="536"/>
                      <a:pt x="816" y="528"/>
                    </a:cubicBezTo>
                    <a:cubicBezTo>
                      <a:pt x="856" y="520"/>
                      <a:pt x="792" y="8"/>
                      <a:pt x="912" y="96"/>
                    </a:cubicBezTo>
                    <a:cubicBezTo>
                      <a:pt x="1032" y="184"/>
                      <a:pt x="1284" y="620"/>
                      <a:pt x="1536" y="1056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122" name="Oval 276"/>
              <p:cNvSpPr>
                <a:spLocks noChangeArrowheads="1"/>
              </p:cNvSpPr>
              <p:nvPr/>
            </p:nvSpPr>
            <p:spPr bwMode="auto">
              <a:xfrm>
                <a:off x="432" y="110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" name="Oval 277"/>
              <p:cNvSpPr>
                <a:spLocks noChangeArrowheads="1"/>
              </p:cNvSpPr>
              <p:nvPr/>
            </p:nvSpPr>
            <p:spPr bwMode="auto">
              <a:xfrm>
                <a:off x="624" y="110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4" name="Oval 278"/>
              <p:cNvSpPr>
                <a:spLocks noChangeArrowheads="1"/>
              </p:cNvSpPr>
              <p:nvPr/>
            </p:nvSpPr>
            <p:spPr bwMode="auto">
              <a:xfrm>
                <a:off x="768" y="1216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5" name="Oval 279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6" name="Oval 280"/>
              <p:cNvSpPr>
                <a:spLocks noChangeArrowheads="1"/>
              </p:cNvSpPr>
              <p:nvPr/>
            </p:nvSpPr>
            <p:spPr bwMode="auto">
              <a:xfrm>
                <a:off x="960" y="1248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7" name="Oval 281"/>
              <p:cNvSpPr>
                <a:spLocks noChangeArrowheads="1"/>
              </p:cNvSpPr>
              <p:nvPr/>
            </p:nvSpPr>
            <p:spPr bwMode="auto">
              <a:xfrm>
                <a:off x="1104" y="139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8" name="Oval 282"/>
              <p:cNvSpPr>
                <a:spLocks noChangeArrowheads="1"/>
              </p:cNvSpPr>
              <p:nvPr/>
            </p:nvSpPr>
            <p:spPr bwMode="auto">
              <a:xfrm>
                <a:off x="1152" y="158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9" name="Oval 283"/>
              <p:cNvSpPr>
                <a:spLocks noChangeArrowheads="1"/>
              </p:cNvSpPr>
              <p:nvPr/>
            </p:nvSpPr>
            <p:spPr bwMode="auto">
              <a:xfrm>
                <a:off x="1200" y="1296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0" name="Oval 284"/>
              <p:cNvSpPr>
                <a:spLocks noChangeArrowheads="1"/>
              </p:cNvSpPr>
              <p:nvPr/>
            </p:nvSpPr>
            <p:spPr bwMode="auto">
              <a:xfrm>
                <a:off x="1328" y="120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1" name="Oval 285"/>
              <p:cNvSpPr>
                <a:spLocks noChangeArrowheads="1"/>
              </p:cNvSpPr>
              <p:nvPr/>
            </p:nvSpPr>
            <p:spPr bwMode="auto">
              <a:xfrm>
                <a:off x="1400" y="135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2" name="Oval 286"/>
              <p:cNvSpPr>
                <a:spLocks noChangeArrowheads="1"/>
              </p:cNvSpPr>
              <p:nvPr/>
            </p:nvSpPr>
            <p:spPr bwMode="auto">
              <a:xfrm>
                <a:off x="1504" y="149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3" name="Oval 287"/>
              <p:cNvSpPr>
                <a:spLocks noChangeArrowheads="1"/>
              </p:cNvSpPr>
              <p:nvPr/>
            </p:nvSpPr>
            <p:spPr bwMode="auto">
              <a:xfrm>
                <a:off x="1616" y="160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4" name="Oval 288"/>
              <p:cNvSpPr>
                <a:spLocks noChangeArrowheads="1"/>
              </p:cNvSpPr>
              <p:nvPr/>
            </p:nvSpPr>
            <p:spPr bwMode="auto">
              <a:xfrm>
                <a:off x="1656" y="176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5" name="Oval 289"/>
              <p:cNvSpPr>
                <a:spLocks noChangeArrowheads="1"/>
              </p:cNvSpPr>
              <p:nvPr/>
            </p:nvSpPr>
            <p:spPr bwMode="auto">
              <a:xfrm>
                <a:off x="1744" y="191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6" name="Oval 290"/>
              <p:cNvSpPr>
                <a:spLocks noChangeArrowheads="1"/>
              </p:cNvSpPr>
              <p:nvPr/>
            </p:nvSpPr>
            <p:spPr bwMode="auto">
              <a:xfrm>
                <a:off x="1856" y="205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7" name="Oval 291"/>
              <p:cNvSpPr>
                <a:spLocks noChangeArrowheads="1"/>
              </p:cNvSpPr>
              <p:nvPr/>
            </p:nvSpPr>
            <p:spPr bwMode="auto">
              <a:xfrm>
                <a:off x="1968" y="217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85" name="Group 292"/>
            <p:cNvGrpSpPr>
              <a:grpSpLocks/>
            </p:cNvGrpSpPr>
            <p:nvPr/>
          </p:nvGrpSpPr>
          <p:grpSpPr bwMode="auto">
            <a:xfrm rot="-10259794">
              <a:off x="2496" y="960"/>
              <a:ext cx="528" cy="333"/>
              <a:chOff x="432" y="1104"/>
              <a:chExt cx="1680" cy="1216"/>
            </a:xfrm>
          </p:grpSpPr>
          <p:sp>
            <p:nvSpPr>
              <p:cNvPr id="104" name="Freeform 293"/>
              <p:cNvSpPr>
                <a:spLocks/>
              </p:cNvSpPr>
              <p:nvPr/>
            </p:nvSpPr>
            <p:spPr bwMode="auto">
              <a:xfrm>
                <a:off x="432" y="1152"/>
                <a:ext cx="1536" cy="1056"/>
              </a:xfrm>
              <a:custGeom>
                <a:avLst/>
                <a:gdLst>
                  <a:gd name="T0" fmla="*/ 0 w 1536"/>
                  <a:gd name="T1" fmla="*/ 48 h 1056"/>
                  <a:gd name="T2" fmla="*/ 384 w 1536"/>
                  <a:gd name="T3" fmla="*/ 48 h 1056"/>
                  <a:gd name="T4" fmla="*/ 384 w 1536"/>
                  <a:gd name="T5" fmla="*/ 336 h 1056"/>
                  <a:gd name="T6" fmla="*/ 672 w 1536"/>
                  <a:gd name="T7" fmla="*/ 144 h 1056"/>
                  <a:gd name="T8" fmla="*/ 816 w 1536"/>
                  <a:gd name="T9" fmla="*/ 528 h 1056"/>
                  <a:gd name="T10" fmla="*/ 912 w 1536"/>
                  <a:gd name="T11" fmla="*/ 96 h 1056"/>
                  <a:gd name="T12" fmla="*/ 1536 w 1536"/>
                  <a:gd name="T13" fmla="*/ 1056 h 10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36" h="1056">
                    <a:moveTo>
                      <a:pt x="0" y="48"/>
                    </a:moveTo>
                    <a:cubicBezTo>
                      <a:pt x="160" y="24"/>
                      <a:pt x="320" y="0"/>
                      <a:pt x="384" y="48"/>
                    </a:cubicBezTo>
                    <a:cubicBezTo>
                      <a:pt x="448" y="96"/>
                      <a:pt x="336" y="320"/>
                      <a:pt x="384" y="336"/>
                    </a:cubicBezTo>
                    <a:cubicBezTo>
                      <a:pt x="432" y="352"/>
                      <a:pt x="600" y="112"/>
                      <a:pt x="672" y="144"/>
                    </a:cubicBezTo>
                    <a:cubicBezTo>
                      <a:pt x="744" y="176"/>
                      <a:pt x="776" y="536"/>
                      <a:pt x="816" y="528"/>
                    </a:cubicBezTo>
                    <a:cubicBezTo>
                      <a:pt x="856" y="520"/>
                      <a:pt x="792" y="8"/>
                      <a:pt x="912" y="96"/>
                    </a:cubicBezTo>
                    <a:cubicBezTo>
                      <a:pt x="1032" y="184"/>
                      <a:pt x="1284" y="620"/>
                      <a:pt x="1536" y="1056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105" name="Oval 294"/>
              <p:cNvSpPr>
                <a:spLocks noChangeArrowheads="1"/>
              </p:cNvSpPr>
              <p:nvPr/>
            </p:nvSpPr>
            <p:spPr bwMode="auto">
              <a:xfrm>
                <a:off x="432" y="110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6" name="Oval 295"/>
              <p:cNvSpPr>
                <a:spLocks noChangeArrowheads="1"/>
              </p:cNvSpPr>
              <p:nvPr/>
            </p:nvSpPr>
            <p:spPr bwMode="auto">
              <a:xfrm>
                <a:off x="624" y="110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7" name="Oval 296"/>
              <p:cNvSpPr>
                <a:spLocks noChangeArrowheads="1"/>
              </p:cNvSpPr>
              <p:nvPr/>
            </p:nvSpPr>
            <p:spPr bwMode="auto">
              <a:xfrm>
                <a:off x="768" y="1216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8" name="Oval 297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9" name="Oval 298"/>
              <p:cNvSpPr>
                <a:spLocks noChangeArrowheads="1"/>
              </p:cNvSpPr>
              <p:nvPr/>
            </p:nvSpPr>
            <p:spPr bwMode="auto">
              <a:xfrm>
                <a:off x="960" y="1248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0" name="Oval 299"/>
              <p:cNvSpPr>
                <a:spLocks noChangeArrowheads="1"/>
              </p:cNvSpPr>
              <p:nvPr/>
            </p:nvSpPr>
            <p:spPr bwMode="auto">
              <a:xfrm>
                <a:off x="1104" y="139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1" name="Oval 300"/>
              <p:cNvSpPr>
                <a:spLocks noChangeArrowheads="1"/>
              </p:cNvSpPr>
              <p:nvPr/>
            </p:nvSpPr>
            <p:spPr bwMode="auto">
              <a:xfrm>
                <a:off x="1152" y="158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2" name="Oval 301"/>
              <p:cNvSpPr>
                <a:spLocks noChangeArrowheads="1"/>
              </p:cNvSpPr>
              <p:nvPr/>
            </p:nvSpPr>
            <p:spPr bwMode="auto">
              <a:xfrm>
                <a:off x="1200" y="1296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" name="Oval 302"/>
              <p:cNvSpPr>
                <a:spLocks noChangeArrowheads="1"/>
              </p:cNvSpPr>
              <p:nvPr/>
            </p:nvSpPr>
            <p:spPr bwMode="auto">
              <a:xfrm>
                <a:off x="1328" y="120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4" name="Oval 303"/>
              <p:cNvSpPr>
                <a:spLocks noChangeArrowheads="1"/>
              </p:cNvSpPr>
              <p:nvPr/>
            </p:nvSpPr>
            <p:spPr bwMode="auto">
              <a:xfrm>
                <a:off x="1400" y="135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5" name="Oval 304"/>
              <p:cNvSpPr>
                <a:spLocks noChangeArrowheads="1"/>
              </p:cNvSpPr>
              <p:nvPr/>
            </p:nvSpPr>
            <p:spPr bwMode="auto">
              <a:xfrm>
                <a:off x="1504" y="149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6" name="Oval 305"/>
              <p:cNvSpPr>
                <a:spLocks noChangeArrowheads="1"/>
              </p:cNvSpPr>
              <p:nvPr/>
            </p:nvSpPr>
            <p:spPr bwMode="auto">
              <a:xfrm>
                <a:off x="1616" y="160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7" name="Oval 306"/>
              <p:cNvSpPr>
                <a:spLocks noChangeArrowheads="1"/>
              </p:cNvSpPr>
              <p:nvPr/>
            </p:nvSpPr>
            <p:spPr bwMode="auto">
              <a:xfrm>
                <a:off x="1656" y="176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8" name="Oval 307"/>
              <p:cNvSpPr>
                <a:spLocks noChangeArrowheads="1"/>
              </p:cNvSpPr>
              <p:nvPr/>
            </p:nvSpPr>
            <p:spPr bwMode="auto">
              <a:xfrm>
                <a:off x="1744" y="191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9" name="Oval 308"/>
              <p:cNvSpPr>
                <a:spLocks noChangeArrowheads="1"/>
              </p:cNvSpPr>
              <p:nvPr/>
            </p:nvSpPr>
            <p:spPr bwMode="auto">
              <a:xfrm>
                <a:off x="1856" y="205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0" name="Oval 309"/>
              <p:cNvSpPr>
                <a:spLocks noChangeArrowheads="1"/>
              </p:cNvSpPr>
              <p:nvPr/>
            </p:nvSpPr>
            <p:spPr bwMode="auto">
              <a:xfrm>
                <a:off x="1968" y="217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86" name="Group 310"/>
            <p:cNvGrpSpPr>
              <a:grpSpLocks/>
            </p:cNvGrpSpPr>
            <p:nvPr/>
          </p:nvGrpSpPr>
          <p:grpSpPr bwMode="auto">
            <a:xfrm rot="-2746793">
              <a:off x="2639" y="721"/>
              <a:ext cx="528" cy="333"/>
              <a:chOff x="432" y="1104"/>
              <a:chExt cx="1680" cy="1216"/>
            </a:xfrm>
          </p:grpSpPr>
          <p:sp>
            <p:nvSpPr>
              <p:cNvPr id="87" name="Freeform 311"/>
              <p:cNvSpPr>
                <a:spLocks/>
              </p:cNvSpPr>
              <p:nvPr/>
            </p:nvSpPr>
            <p:spPr bwMode="auto">
              <a:xfrm>
                <a:off x="432" y="1152"/>
                <a:ext cx="1536" cy="1056"/>
              </a:xfrm>
              <a:custGeom>
                <a:avLst/>
                <a:gdLst>
                  <a:gd name="T0" fmla="*/ 0 w 1536"/>
                  <a:gd name="T1" fmla="*/ 48 h 1056"/>
                  <a:gd name="T2" fmla="*/ 384 w 1536"/>
                  <a:gd name="T3" fmla="*/ 48 h 1056"/>
                  <a:gd name="T4" fmla="*/ 384 w 1536"/>
                  <a:gd name="T5" fmla="*/ 336 h 1056"/>
                  <a:gd name="T6" fmla="*/ 672 w 1536"/>
                  <a:gd name="T7" fmla="*/ 144 h 1056"/>
                  <a:gd name="T8" fmla="*/ 816 w 1536"/>
                  <a:gd name="T9" fmla="*/ 528 h 1056"/>
                  <a:gd name="T10" fmla="*/ 912 w 1536"/>
                  <a:gd name="T11" fmla="*/ 96 h 1056"/>
                  <a:gd name="T12" fmla="*/ 1536 w 1536"/>
                  <a:gd name="T13" fmla="*/ 1056 h 10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36" h="1056">
                    <a:moveTo>
                      <a:pt x="0" y="48"/>
                    </a:moveTo>
                    <a:cubicBezTo>
                      <a:pt x="160" y="24"/>
                      <a:pt x="320" y="0"/>
                      <a:pt x="384" y="48"/>
                    </a:cubicBezTo>
                    <a:cubicBezTo>
                      <a:pt x="448" y="96"/>
                      <a:pt x="336" y="320"/>
                      <a:pt x="384" y="336"/>
                    </a:cubicBezTo>
                    <a:cubicBezTo>
                      <a:pt x="432" y="352"/>
                      <a:pt x="600" y="112"/>
                      <a:pt x="672" y="144"/>
                    </a:cubicBezTo>
                    <a:cubicBezTo>
                      <a:pt x="744" y="176"/>
                      <a:pt x="776" y="536"/>
                      <a:pt x="816" y="528"/>
                    </a:cubicBezTo>
                    <a:cubicBezTo>
                      <a:pt x="856" y="520"/>
                      <a:pt x="792" y="8"/>
                      <a:pt x="912" y="96"/>
                    </a:cubicBezTo>
                    <a:cubicBezTo>
                      <a:pt x="1032" y="184"/>
                      <a:pt x="1284" y="620"/>
                      <a:pt x="1536" y="1056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88" name="Oval 312"/>
              <p:cNvSpPr>
                <a:spLocks noChangeArrowheads="1"/>
              </p:cNvSpPr>
              <p:nvPr/>
            </p:nvSpPr>
            <p:spPr bwMode="auto">
              <a:xfrm>
                <a:off x="432" y="110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9" name="Oval 313"/>
              <p:cNvSpPr>
                <a:spLocks noChangeArrowheads="1"/>
              </p:cNvSpPr>
              <p:nvPr/>
            </p:nvSpPr>
            <p:spPr bwMode="auto">
              <a:xfrm>
                <a:off x="624" y="110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0" name="Oval 314"/>
              <p:cNvSpPr>
                <a:spLocks noChangeArrowheads="1"/>
              </p:cNvSpPr>
              <p:nvPr/>
            </p:nvSpPr>
            <p:spPr bwMode="auto">
              <a:xfrm>
                <a:off x="768" y="1216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1" name="Oval 315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2" name="Oval 316"/>
              <p:cNvSpPr>
                <a:spLocks noChangeArrowheads="1"/>
              </p:cNvSpPr>
              <p:nvPr/>
            </p:nvSpPr>
            <p:spPr bwMode="auto">
              <a:xfrm>
                <a:off x="960" y="1248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3" name="Oval 317"/>
              <p:cNvSpPr>
                <a:spLocks noChangeArrowheads="1"/>
              </p:cNvSpPr>
              <p:nvPr/>
            </p:nvSpPr>
            <p:spPr bwMode="auto">
              <a:xfrm>
                <a:off x="1104" y="139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4" name="Oval 318"/>
              <p:cNvSpPr>
                <a:spLocks noChangeArrowheads="1"/>
              </p:cNvSpPr>
              <p:nvPr/>
            </p:nvSpPr>
            <p:spPr bwMode="auto">
              <a:xfrm>
                <a:off x="1152" y="158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5" name="Oval 319"/>
              <p:cNvSpPr>
                <a:spLocks noChangeArrowheads="1"/>
              </p:cNvSpPr>
              <p:nvPr/>
            </p:nvSpPr>
            <p:spPr bwMode="auto">
              <a:xfrm>
                <a:off x="1200" y="1296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6" name="Oval 320"/>
              <p:cNvSpPr>
                <a:spLocks noChangeArrowheads="1"/>
              </p:cNvSpPr>
              <p:nvPr/>
            </p:nvSpPr>
            <p:spPr bwMode="auto">
              <a:xfrm>
                <a:off x="1328" y="120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7" name="Oval 321"/>
              <p:cNvSpPr>
                <a:spLocks noChangeArrowheads="1"/>
              </p:cNvSpPr>
              <p:nvPr/>
            </p:nvSpPr>
            <p:spPr bwMode="auto">
              <a:xfrm>
                <a:off x="1400" y="135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8" name="Oval 322"/>
              <p:cNvSpPr>
                <a:spLocks noChangeArrowheads="1"/>
              </p:cNvSpPr>
              <p:nvPr/>
            </p:nvSpPr>
            <p:spPr bwMode="auto">
              <a:xfrm>
                <a:off x="1504" y="149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9" name="Oval 323"/>
              <p:cNvSpPr>
                <a:spLocks noChangeArrowheads="1"/>
              </p:cNvSpPr>
              <p:nvPr/>
            </p:nvSpPr>
            <p:spPr bwMode="auto">
              <a:xfrm>
                <a:off x="1616" y="160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0" name="Oval 324"/>
              <p:cNvSpPr>
                <a:spLocks noChangeArrowheads="1"/>
              </p:cNvSpPr>
              <p:nvPr/>
            </p:nvSpPr>
            <p:spPr bwMode="auto">
              <a:xfrm>
                <a:off x="1656" y="176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1" name="Oval 325"/>
              <p:cNvSpPr>
                <a:spLocks noChangeArrowheads="1"/>
              </p:cNvSpPr>
              <p:nvPr/>
            </p:nvSpPr>
            <p:spPr bwMode="auto">
              <a:xfrm>
                <a:off x="1744" y="191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2" name="Oval 326"/>
              <p:cNvSpPr>
                <a:spLocks noChangeArrowheads="1"/>
              </p:cNvSpPr>
              <p:nvPr/>
            </p:nvSpPr>
            <p:spPr bwMode="auto">
              <a:xfrm>
                <a:off x="1856" y="205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" name="Oval 327"/>
              <p:cNvSpPr>
                <a:spLocks noChangeArrowheads="1"/>
              </p:cNvSpPr>
              <p:nvPr/>
            </p:nvSpPr>
            <p:spPr bwMode="auto">
              <a:xfrm>
                <a:off x="1968" y="217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sp>
        <p:nvSpPr>
          <p:cNvPr id="155" name="AutoShape 329"/>
          <p:cNvSpPr>
            <a:spLocks noChangeArrowheads="1"/>
          </p:cNvSpPr>
          <p:nvPr/>
        </p:nvSpPr>
        <p:spPr bwMode="auto">
          <a:xfrm>
            <a:off x="5410200" y="1676400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156" name="Group 330"/>
          <p:cNvGrpSpPr>
            <a:grpSpLocks/>
          </p:cNvGrpSpPr>
          <p:nvPr/>
        </p:nvGrpSpPr>
        <p:grpSpPr bwMode="auto">
          <a:xfrm>
            <a:off x="6400800" y="1295400"/>
            <a:ext cx="838200" cy="754063"/>
            <a:chOff x="2496" y="624"/>
            <a:chExt cx="960" cy="864"/>
          </a:xfrm>
        </p:grpSpPr>
        <p:grpSp>
          <p:nvGrpSpPr>
            <p:cNvPr id="157" name="Group 331"/>
            <p:cNvGrpSpPr>
              <a:grpSpLocks/>
            </p:cNvGrpSpPr>
            <p:nvPr/>
          </p:nvGrpSpPr>
          <p:grpSpPr bwMode="auto">
            <a:xfrm rot="1426908">
              <a:off x="2928" y="864"/>
              <a:ext cx="528" cy="333"/>
              <a:chOff x="432" y="1104"/>
              <a:chExt cx="1680" cy="1216"/>
            </a:xfrm>
          </p:grpSpPr>
          <p:sp>
            <p:nvSpPr>
              <p:cNvPr id="214" name="Freeform 332"/>
              <p:cNvSpPr>
                <a:spLocks/>
              </p:cNvSpPr>
              <p:nvPr/>
            </p:nvSpPr>
            <p:spPr bwMode="auto">
              <a:xfrm>
                <a:off x="432" y="1152"/>
                <a:ext cx="1536" cy="1056"/>
              </a:xfrm>
              <a:custGeom>
                <a:avLst/>
                <a:gdLst>
                  <a:gd name="T0" fmla="*/ 0 w 1536"/>
                  <a:gd name="T1" fmla="*/ 48 h 1056"/>
                  <a:gd name="T2" fmla="*/ 384 w 1536"/>
                  <a:gd name="T3" fmla="*/ 48 h 1056"/>
                  <a:gd name="T4" fmla="*/ 384 w 1536"/>
                  <a:gd name="T5" fmla="*/ 336 h 1056"/>
                  <a:gd name="T6" fmla="*/ 672 w 1536"/>
                  <a:gd name="T7" fmla="*/ 144 h 1056"/>
                  <a:gd name="T8" fmla="*/ 816 w 1536"/>
                  <a:gd name="T9" fmla="*/ 528 h 1056"/>
                  <a:gd name="T10" fmla="*/ 912 w 1536"/>
                  <a:gd name="T11" fmla="*/ 96 h 1056"/>
                  <a:gd name="T12" fmla="*/ 1536 w 1536"/>
                  <a:gd name="T13" fmla="*/ 1056 h 10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36" h="1056">
                    <a:moveTo>
                      <a:pt x="0" y="48"/>
                    </a:moveTo>
                    <a:cubicBezTo>
                      <a:pt x="160" y="24"/>
                      <a:pt x="320" y="0"/>
                      <a:pt x="384" y="48"/>
                    </a:cubicBezTo>
                    <a:cubicBezTo>
                      <a:pt x="448" y="96"/>
                      <a:pt x="336" y="320"/>
                      <a:pt x="384" y="336"/>
                    </a:cubicBezTo>
                    <a:cubicBezTo>
                      <a:pt x="432" y="352"/>
                      <a:pt x="600" y="112"/>
                      <a:pt x="672" y="144"/>
                    </a:cubicBezTo>
                    <a:cubicBezTo>
                      <a:pt x="744" y="176"/>
                      <a:pt x="776" y="536"/>
                      <a:pt x="816" y="528"/>
                    </a:cubicBezTo>
                    <a:cubicBezTo>
                      <a:pt x="856" y="520"/>
                      <a:pt x="792" y="8"/>
                      <a:pt x="912" y="96"/>
                    </a:cubicBezTo>
                    <a:cubicBezTo>
                      <a:pt x="1032" y="184"/>
                      <a:pt x="1284" y="620"/>
                      <a:pt x="1536" y="1056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215" name="Oval 333"/>
              <p:cNvSpPr>
                <a:spLocks noChangeArrowheads="1"/>
              </p:cNvSpPr>
              <p:nvPr/>
            </p:nvSpPr>
            <p:spPr bwMode="auto">
              <a:xfrm>
                <a:off x="432" y="110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6" name="Oval 334"/>
              <p:cNvSpPr>
                <a:spLocks noChangeArrowheads="1"/>
              </p:cNvSpPr>
              <p:nvPr/>
            </p:nvSpPr>
            <p:spPr bwMode="auto">
              <a:xfrm>
                <a:off x="624" y="110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7" name="Oval 335"/>
              <p:cNvSpPr>
                <a:spLocks noChangeArrowheads="1"/>
              </p:cNvSpPr>
              <p:nvPr/>
            </p:nvSpPr>
            <p:spPr bwMode="auto">
              <a:xfrm>
                <a:off x="768" y="1216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8" name="Oval 336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9" name="Oval 337"/>
              <p:cNvSpPr>
                <a:spLocks noChangeArrowheads="1"/>
              </p:cNvSpPr>
              <p:nvPr/>
            </p:nvSpPr>
            <p:spPr bwMode="auto">
              <a:xfrm>
                <a:off x="960" y="1248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0" name="Oval 338"/>
              <p:cNvSpPr>
                <a:spLocks noChangeArrowheads="1"/>
              </p:cNvSpPr>
              <p:nvPr/>
            </p:nvSpPr>
            <p:spPr bwMode="auto">
              <a:xfrm>
                <a:off x="1104" y="139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1" name="Oval 339"/>
              <p:cNvSpPr>
                <a:spLocks noChangeArrowheads="1"/>
              </p:cNvSpPr>
              <p:nvPr/>
            </p:nvSpPr>
            <p:spPr bwMode="auto">
              <a:xfrm>
                <a:off x="1152" y="158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2" name="Oval 340"/>
              <p:cNvSpPr>
                <a:spLocks noChangeArrowheads="1"/>
              </p:cNvSpPr>
              <p:nvPr/>
            </p:nvSpPr>
            <p:spPr bwMode="auto">
              <a:xfrm>
                <a:off x="1200" y="1296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3" name="Oval 341"/>
              <p:cNvSpPr>
                <a:spLocks noChangeArrowheads="1"/>
              </p:cNvSpPr>
              <p:nvPr/>
            </p:nvSpPr>
            <p:spPr bwMode="auto">
              <a:xfrm>
                <a:off x="1328" y="120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4" name="Oval 342"/>
              <p:cNvSpPr>
                <a:spLocks noChangeArrowheads="1"/>
              </p:cNvSpPr>
              <p:nvPr/>
            </p:nvSpPr>
            <p:spPr bwMode="auto">
              <a:xfrm>
                <a:off x="1400" y="135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5" name="Oval 343"/>
              <p:cNvSpPr>
                <a:spLocks noChangeArrowheads="1"/>
              </p:cNvSpPr>
              <p:nvPr/>
            </p:nvSpPr>
            <p:spPr bwMode="auto">
              <a:xfrm>
                <a:off x="1504" y="149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6" name="Oval 344"/>
              <p:cNvSpPr>
                <a:spLocks noChangeArrowheads="1"/>
              </p:cNvSpPr>
              <p:nvPr/>
            </p:nvSpPr>
            <p:spPr bwMode="auto">
              <a:xfrm>
                <a:off x="1616" y="160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7" name="Oval 345"/>
              <p:cNvSpPr>
                <a:spLocks noChangeArrowheads="1"/>
              </p:cNvSpPr>
              <p:nvPr/>
            </p:nvSpPr>
            <p:spPr bwMode="auto">
              <a:xfrm>
                <a:off x="1656" y="176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8" name="Oval 346"/>
              <p:cNvSpPr>
                <a:spLocks noChangeArrowheads="1"/>
              </p:cNvSpPr>
              <p:nvPr/>
            </p:nvSpPr>
            <p:spPr bwMode="auto">
              <a:xfrm>
                <a:off x="1744" y="191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9" name="Oval 347"/>
              <p:cNvSpPr>
                <a:spLocks noChangeArrowheads="1"/>
              </p:cNvSpPr>
              <p:nvPr/>
            </p:nvSpPr>
            <p:spPr bwMode="auto">
              <a:xfrm>
                <a:off x="1856" y="205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0" name="Oval 348"/>
              <p:cNvSpPr>
                <a:spLocks noChangeArrowheads="1"/>
              </p:cNvSpPr>
              <p:nvPr/>
            </p:nvSpPr>
            <p:spPr bwMode="auto">
              <a:xfrm>
                <a:off x="1968" y="217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158" name="Rectangle 349"/>
            <p:cNvSpPr>
              <a:spLocks noChangeArrowheads="1"/>
            </p:cNvSpPr>
            <p:nvPr/>
          </p:nvSpPr>
          <p:spPr bwMode="auto">
            <a:xfrm>
              <a:off x="2560" y="1098"/>
              <a:ext cx="32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9" name="Oval 350"/>
            <p:cNvSpPr>
              <a:spLocks noChangeArrowheads="1"/>
            </p:cNvSpPr>
            <p:nvPr/>
          </p:nvSpPr>
          <p:spPr bwMode="auto">
            <a:xfrm>
              <a:off x="2667" y="878"/>
              <a:ext cx="588" cy="35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60" name="Group 351"/>
            <p:cNvGrpSpPr>
              <a:grpSpLocks/>
            </p:cNvGrpSpPr>
            <p:nvPr/>
          </p:nvGrpSpPr>
          <p:grpSpPr bwMode="auto">
            <a:xfrm rot="7978312">
              <a:off x="2783" y="1057"/>
              <a:ext cx="528" cy="333"/>
              <a:chOff x="432" y="1104"/>
              <a:chExt cx="1680" cy="1216"/>
            </a:xfrm>
          </p:grpSpPr>
          <p:sp>
            <p:nvSpPr>
              <p:cNvPr id="197" name="Freeform 352"/>
              <p:cNvSpPr>
                <a:spLocks/>
              </p:cNvSpPr>
              <p:nvPr/>
            </p:nvSpPr>
            <p:spPr bwMode="auto">
              <a:xfrm>
                <a:off x="432" y="1152"/>
                <a:ext cx="1536" cy="1056"/>
              </a:xfrm>
              <a:custGeom>
                <a:avLst/>
                <a:gdLst>
                  <a:gd name="T0" fmla="*/ 0 w 1536"/>
                  <a:gd name="T1" fmla="*/ 48 h 1056"/>
                  <a:gd name="T2" fmla="*/ 384 w 1536"/>
                  <a:gd name="T3" fmla="*/ 48 h 1056"/>
                  <a:gd name="T4" fmla="*/ 384 w 1536"/>
                  <a:gd name="T5" fmla="*/ 336 h 1056"/>
                  <a:gd name="T6" fmla="*/ 672 w 1536"/>
                  <a:gd name="T7" fmla="*/ 144 h 1056"/>
                  <a:gd name="T8" fmla="*/ 816 w 1536"/>
                  <a:gd name="T9" fmla="*/ 528 h 1056"/>
                  <a:gd name="T10" fmla="*/ 912 w 1536"/>
                  <a:gd name="T11" fmla="*/ 96 h 1056"/>
                  <a:gd name="T12" fmla="*/ 1536 w 1536"/>
                  <a:gd name="T13" fmla="*/ 1056 h 10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36" h="1056">
                    <a:moveTo>
                      <a:pt x="0" y="48"/>
                    </a:moveTo>
                    <a:cubicBezTo>
                      <a:pt x="160" y="24"/>
                      <a:pt x="320" y="0"/>
                      <a:pt x="384" y="48"/>
                    </a:cubicBezTo>
                    <a:cubicBezTo>
                      <a:pt x="448" y="96"/>
                      <a:pt x="336" y="320"/>
                      <a:pt x="384" y="336"/>
                    </a:cubicBezTo>
                    <a:cubicBezTo>
                      <a:pt x="432" y="352"/>
                      <a:pt x="600" y="112"/>
                      <a:pt x="672" y="144"/>
                    </a:cubicBezTo>
                    <a:cubicBezTo>
                      <a:pt x="744" y="176"/>
                      <a:pt x="776" y="536"/>
                      <a:pt x="816" y="528"/>
                    </a:cubicBezTo>
                    <a:cubicBezTo>
                      <a:pt x="856" y="520"/>
                      <a:pt x="792" y="8"/>
                      <a:pt x="912" y="96"/>
                    </a:cubicBezTo>
                    <a:cubicBezTo>
                      <a:pt x="1032" y="184"/>
                      <a:pt x="1284" y="620"/>
                      <a:pt x="1536" y="1056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198" name="Oval 353"/>
              <p:cNvSpPr>
                <a:spLocks noChangeArrowheads="1"/>
              </p:cNvSpPr>
              <p:nvPr/>
            </p:nvSpPr>
            <p:spPr bwMode="auto">
              <a:xfrm>
                <a:off x="432" y="110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9" name="Oval 354"/>
              <p:cNvSpPr>
                <a:spLocks noChangeArrowheads="1"/>
              </p:cNvSpPr>
              <p:nvPr/>
            </p:nvSpPr>
            <p:spPr bwMode="auto">
              <a:xfrm>
                <a:off x="624" y="110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0" name="Oval 355"/>
              <p:cNvSpPr>
                <a:spLocks noChangeArrowheads="1"/>
              </p:cNvSpPr>
              <p:nvPr/>
            </p:nvSpPr>
            <p:spPr bwMode="auto">
              <a:xfrm>
                <a:off x="768" y="1216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1" name="Oval 356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2" name="Oval 357"/>
              <p:cNvSpPr>
                <a:spLocks noChangeArrowheads="1"/>
              </p:cNvSpPr>
              <p:nvPr/>
            </p:nvSpPr>
            <p:spPr bwMode="auto">
              <a:xfrm>
                <a:off x="960" y="1248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3" name="Oval 358"/>
              <p:cNvSpPr>
                <a:spLocks noChangeArrowheads="1"/>
              </p:cNvSpPr>
              <p:nvPr/>
            </p:nvSpPr>
            <p:spPr bwMode="auto">
              <a:xfrm>
                <a:off x="1104" y="139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4" name="Oval 359"/>
              <p:cNvSpPr>
                <a:spLocks noChangeArrowheads="1"/>
              </p:cNvSpPr>
              <p:nvPr/>
            </p:nvSpPr>
            <p:spPr bwMode="auto">
              <a:xfrm>
                <a:off x="1152" y="158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" name="Oval 360"/>
              <p:cNvSpPr>
                <a:spLocks noChangeArrowheads="1"/>
              </p:cNvSpPr>
              <p:nvPr/>
            </p:nvSpPr>
            <p:spPr bwMode="auto">
              <a:xfrm>
                <a:off x="1200" y="1296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6" name="Oval 361"/>
              <p:cNvSpPr>
                <a:spLocks noChangeArrowheads="1"/>
              </p:cNvSpPr>
              <p:nvPr/>
            </p:nvSpPr>
            <p:spPr bwMode="auto">
              <a:xfrm>
                <a:off x="1328" y="120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7" name="Oval 362"/>
              <p:cNvSpPr>
                <a:spLocks noChangeArrowheads="1"/>
              </p:cNvSpPr>
              <p:nvPr/>
            </p:nvSpPr>
            <p:spPr bwMode="auto">
              <a:xfrm>
                <a:off x="1400" y="135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8" name="Oval 363"/>
              <p:cNvSpPr>
                <a:spLocks noChangeArrowheads="1"/>
              </p:cNvSpPr>
              <p:nvPr/>
            </p:nvSpPr>
            <p:spPr bwMode="auto">
              <a:xfrm>
                <a:off x="1504" y="149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9" name="Oval 364"/>
              <p:cNvSpPr>
                <a:spLocks noChangeArrowheads="1"/>
              </p:cNvSpPr>
              <p:nvPr/>
            </p:nvSpPr>
            <p:spPr bwMode="auto">
              <a:xfrm>
                <a:off x="1616" y="160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0" name="Oval 365"/>
              <p:cNvSpPr>
                <a:spLocks noChangeArrowheads="1"/>
              </p:cNvSpPr>
              <p:nvPr/>
            </p:nvSpPr>
            <p:spPr bwMode="auto">
              <a:xfrm>
                <a:off x="1656" y="176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1" name="Oval 366"/>
              <p:cNvSpPr>
                <a:spLocks noChangeArrowheads="1"/>
              </p:cNvSpPr>
              <p:nvPr/>
            </p:nvSpPr>
            <p:spPr bwMode="auto">
              <a:xfrm>
                <a:off x="1744" y="191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2" name="Oval 367"/>
              <p:cNvSpPr>
                <a:spLocks noChangeArrowheads="1"/>
              </p:cNvSpPr>
              <p:nvPr/>
            </p:nvSpPr>
            <p:spPr bwMode="auto">
              <a:xfrm>
                <a:off x="1856" y="205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3" name="Oval 368"/>
              <p:cNvSpPr>
                <a:spLocks noChangeArrowheads="1"/>
              </p:cNvSpPr>
              <p:nvPr/>
            </p:nvSpPr>
            <p:spPr bwMode="auto">
              <a:xfrm>
                <a:off x="1968" y="217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61" name="Group 369"/>
            <p:cNvGrpSpPr>
              <a:grpSpLocks/>
            </p:cNvGrpSpPr>
            <p:nvPr/>
          </p:nvGrpSpPr>
          <p:grpSpPr bwMode="auto">
            <a:xfrm rot="-10259794">
              <a:off x="2496" y="960"/>
              <a:ext cx="528" cy="333"/>
              <a:chOff x="432" y="1104"/>
              <a:chExt cx="1680" cy="1216"/>
            </a:xfrm>
          </p:grpSpPr>
          <p:sp>
            <p:nvSpPr>
              <p:cNvPr id="180" name="Freeform 370"/>
              <p:cNvSpPr>
                <a:spLocks/>
              </p:cNvSpPr>
              <p:nvPr/>
            </p:nvSpPr>
            <p:spPr bwMode="auto">
              <a:xfrm>
                <a:off x="432" y="1152"/>
                <a:ext cx="1536" cy="1056"/>
              </a:xfrm>
              <a:custGeom>
                <a:avLst/>
                <a:gdLst>
                  <a:gd name="T0" fmla="*/ 0 w 1536"/>
                  <a:gd name="T1" fmla="*/ 48 h 1056"/>
                  <a:gd name="T2" fmla="*/ 384 w 1536"/>
                  <a:gd name="T3" fmla="*/ 48 h 1056"/>
                  <a:gd name="T4" fmla="*/ 384 w 1536"/>
                  <a:gd name="T5" fmla="*/ 336 h 1056"/>
                  <a:gd name="T6" fmla="*/ 672 w 1536"/>
                  <a:gd name="T7" fmla="*/ 144 h 1056"/>
                  <a:gd name="T8" fmla="*/ 816 w 1536"/>
                  <a:gd name="T9" fmla="*/ 528 h 1056"/>
                  <a:gd name="T10" fmla="*/ 912 w 1536"/>
                  <a:gd name="T11" fmla="*/ 96 h 1056"/>
                  <a:gd name="T12" fmla="*/ 1536 w 1536"/>
                  <a:gd name="T13" fmla="*/ 1056 h 10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36" h="1056">
                    <a:moveTo>
                      <a:pt x="0" y="48"/>
                    </a:moveTo>
                    <a:cubicBezTo>
                      <a:pt x="160" y="24"/>
                      <a:pt x="320" y="0"/>
                      <a:pt x="384" y="48"/>
                    </a:cubicBezTo>
                    <a:cubicBezTo>
                      <a:pt x="448" y="96"/>
                      <a:pt x="336" y="320"/>
                      <a:pt x="384" y="336"/>
                    </a:cubicBezTo>
                    <a:cubicBezTo>
                      <a:pt x="432" y="352"/>
                      <a:pt x="600" y="112"/>
                      <a:pt x="672" y="144"/>
                    </a:cubicBezTo>
                    <a:cubicBezTo>
                      <a:pt x="744" y="176"/>
                      <a:pt x="776" y="536"/>
                      <a:pt x="816" y="528"/>
                    </a:cubicBezTo>
                    <a:cubicBezTo>
                      <a:pt x="856" y="520"/>
                      <a:pt x="792" y="8"/>
                      <a:pt x="912" y="96"/>
                    </a:cubicBezTo>
                    <a:cubicBezTo>
                      <a:pt x="1032" y="184"/>
                      <a:pt x="1284" y="620"/>
                      <a:pt x="1536" y="1056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181" name="Oval 371"/>
              <p:cNvSpPr>
                <a:spLocks noChangeArrowheads="1"/>
              </p:cNvSpPr>
              <p:nvPr/>
            </p:nvSpPr>
            <p:spPr bwMode="auto">
              <a:xfrm>
                <a:off x="432" y="110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2" name="Oval 372"/>
              <p:cNvSpPr>
                <a:spLocks noChangeArrowheads="1"/>
              </p:cNvSpPr>
              <p:nvPr/>
            </p:nvSpPr>
            <p:spPr bwMode="auto">
              <a:xfrm>
                <a:off x="624" y="110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3" name="Oval 373"/>
              <p:cNvSpPr>
                <a:spLocks noChangeArrowheads="1"/>
              </p:cNvSpPr>
              <p:nvPr/>
            </p:nvSpPr>
            <p:spPr bwMode="auto">
              <a:xfrm>
                <a:off x="768" y="1216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4" name="Oval 374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5" name="Oval 375"/>
              <p:cNvSpPr>
                <a:spLocks noChangeArrowheads="1"/>
              </p:cNvSpPr>
              <p:nvPr/>
            </p:nvSpPr>
            <p:spPr bwMode="auto">
              <a:xfrm>
                <a:off x="960" y="1248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6" name="Oval 376"/>
              <p:cNvSpPr>
                <a:spLocks noChangeArrowheads="1"/>
              </p:cNvSpPr>
              <p:nvPr/>
            </p:nvSpPr>
            <p:spPr bwMode="auto">
              <a:xfrm>
                <a:off x="1104" y="139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7" name="Oval 377"/>
              <p:cNvSpPr>
                <a:spLocks noChangeArrowheads="1"/>
              </p:cNvSpPr>
              <p:nvPr/>
            </p:nvSpPr>
            <p:spPr bwMode="auto">
              <a:xfrm>
                <a:off x="1152" y="158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8" name="Oval 378"/>
              <p:cNvSpPr>
                <a:spLocks noChangeArrowheads="1"/>
              </p:cNvSpPr>
              <p:nvPr/>
            </p:nvSpPr>
            <p:spPr bwMode="auto">
              <a:xfrm>
                <a:off x="1200" y="1296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9" name="Oval 379"/>
              <p:cNvSpPr>
                <a:spLocks noChangeArrowheads="1"/>
              </p:cNvSpPr>
              <p:nvPr/>
            </p:nvSpPr>
            <p:spPr bwMode="auto">
              <a:xfrm>
                <a:off x="1328" y="120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0" name="Oval 380"/>
              <p:cNvSpPr>
                <a:spLocks noChangeArrowheads="1"/>
              </p:cNvSpPr>
              <p:nvPr/>
            </p:nvSpPr>
            <p:spPr bwMode="auto">
              <a:xfrm>
                <a:off x="1400" y="135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1" name="Oval 381"/>
              <p:cNvSpPr>
                <a:spLocks noChangeArrowheads="1"/>
              </p:cNvSpPr>
              <p:nvPr/>
            </p:nvSpPr>
            <p:spPr bwMode="auto">
              <a:xfrm>
                <a:off x="1504" y="149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2" name="Oval 382"/>
              <p:cNvSpPr>
                <a:spLocks noChangeArrowheads="1"/>
              </p:cNvSpPr>
              <p:nvPr/>
            </p:nvSpPr>
            <p:spPr bwMode="auto">
              <a:xfrm>
                <a:off x="1616" y="160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3" name="Oval 383"/>
              <p:cNvSpPr>
                <a:spLocks noChangeArrowheads="1"/>
              </p:cNvSpPr>
              <p:nvPr/>
            </p:nvSpPr>
            <p:spPr bwMode="auto">
              <a:xfrm>
                <a:off x="1656" y="176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4" name="Oval 384"/>
              <p:cNvSpPr>
                <a:spLocks noChangeArrowheads="1"/>
              </p:cNvSpPr>
              <p:nvPr/>
            </p:nvSpPr>
            <p:spPr bwMode="auto">
              <a:xfrm>
                <a:off x="1744" y="191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5" name="Oval 385"/>
              <p:cNvSpPr>
                <a:spLocks noChangeArrowheads="1"/>
              </p:cNvSpPr>
              <p:nvPr/>
            </p:nvSpPr>
            <p:spPr bwMode="auto">
              <a:xfrm>
                <a:off x="1856" y="205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6" name="Oval 386"/>
              <p:cNvSpPr>
                <a:spLocks noChangeArrowheads="1"/>
              </p:cNvSpPr>
              <p:nvPr/>
            </p:nvSpPr>
            <p:spPr bwMode="auto">
              <a:xfrm>
                <a:off x="1968" y="217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62" name="Group 387"/>
            <p:cNvGrpSpPr>
              <a:grpSpLocks/>
            </p:cNvGrpSpPr>
            <p:nvPr/>
          </p:nvGrpSpPr>
          <p:grpSpPr bwMode="auto">
            <a:xfrm rot="-2746793">
              <a:off x="2639" y="721"/>
              <a:ext cx="528" cy="333"/>
              <a:chOff x="432" y="1104"/>
              <a:chExt cx="1680" cy="1216"/>
            </a:xfrm>
          </p:grpSpPr>
          <p:sp>
            <p:nvSpPr>
              <p:cNvPr id="163" name="Freeform 388"/>
              <p:cNvSpPr>
                <a:spLocks/>
              </p:cNvSpPr>
              <p:nvPr/>
            </p:nvSpPr>
            <p:spPr bwMode="auto">
              <a:xfrm>
                <a:off x="432" y="1152"/>
                <a:ext cx="1536" cy="1056"/>
              </a:xfrm>
              <a:custGeom>
                <a:avLst/>
                <a:gdLst>
                  <a:gd name="T0" fmla="*/ 0 w 1536"/>
                  <a:gd name="T1" fmla="*/ 48 h 1056"/>
                  <a:gd name="T2" fmla="*/ 384 w 1536"/>
                  <a:gd name="T3" fmla="*/ 48 h 1056"/>
                  <a:gd name="T4" fmla="*/ 384 w 1536"/>
                  <a:gd name="T5" fmla="*/ 336 h 1056"/>
                  <a:gd name="T6" fmla="*/ 672 w 1536"/>
                  <a:gd name="T7" fmla="*/ 144 h 1056"/>
                  <a:gd name="T8" fmla="*/ 816 w 1536"/>
                  <a:gd name="T9" fmla="*/ 528 h 1056"/>
                  <a:gd name="T10" fmla="*/ 912 w 1536"/>
                  <a:gd name="T11" fmla="*/ 96 h 1056"/>
                  <a:gd name="T12" fmla="*/ 1536 w 1536"/>
                  <a:gd name="T13" fmla="*/ 1056 h 10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36" h="1056">
                    <a:moveTo>
                      <a:pt x="0" y="48"/>
                    </a:moveTo>
                    <a:cubicBezTo>
                      <a:pt x="160" y="24"/>
                      <a:pt x="320" y="0"/>
                      <a:pt x="384" y="48"/>
                    </a:cubicBezTo>
                    <a:cubicBezTo>
                      <a:pt x="448" y="96"/>
                      <a:pt x="336" y="320"/>
                      <a:pt x="384" y="336"/>
                    </a:cubicBezTo>
                    <a:cubicBezTo>
                      <a:pt x="432" y="352"/>
                      <a:pt x="600" y="112"/>
                      <a:pt x="672" y="144"/>
                    </a:cubicBezTo>
                    <a:cubicBezTo>
                      <a:pt x="744" y="176"/>
                      <a:pt x="776" y="536"/>
                      <a:pt x="816" y="528"/>
                    </a:cubicBezTo>
                    <a:cubicBezTo>
                      <a:pt x="856" y="520"/>
                      <a:pt x="792" y="8"/>
                      <a:pt x="912" y="96"/>
                    </a:cubicBezTo>
                    <a:cubicBezTo>
                      <a:pt x="1032" y="184"/>
                      <a:pt x="1284" y="620"/>
                      <a:pt x="1536" y="1056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164" name="Oval 389"/>
              <p:cNvSpPr>
                <a:spLocks noChangeArrowheads="1"/>
              </p:cNvSpPr>
              <p:nvPr/>
            </p:nvSpPr>
            <p:spPr bwMode="auto">
              <a:xfrm>
                <a:off x="432" y="110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5" name="Oval 390"/>
              <p:cNvSpPr>
                <a:spLocks noChangeArrowheads="1"/>
              </p:cNvSpPr>
              <p:nvPr/>
            </p:nvSpPr>
            <p:spPr bwMode="auto">
              <a:xfrm>
                <a:off x="624" y="110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6" name="Oval 391"/>
              <p:cNvSpPr>
                <a:spLocks noChangeArrowheads="1"/>
              </p:cNvSpPr>
              <p:nvPr/>
            </p:nvSpPr>
            <p:spPr bwMode="auto">
              <a:xfrm>
                <a:off x="768" y="1216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7" name="Oval 392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8" name="Oval 393"/>
              <p:cNvSpPr>
                <a:spLocks noChangeArrowheads="1"/>
              </p:cNvSpPr>
              <p:nvPr/>
            </p:nvSpPr>
            <p:spPr bwMode="auto">
              <a:xfrm>
                <a:off x="960" y="1248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9" name="Oval 394"/>
              <p:cNvSpPr>
                <a:spLocks noChangeArrowheads="1"/>
              </p:cNvSpPr>
              <p:nvPr/>
            </p:nvSpPr>
            <p:spPr bwMode="auto">
              <a:xfrm>
                <a:off x="1104" y="139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70" name="Oval 395"/>
              <p:cNvSpPr>
                <a:spLocks noChangeArrowheads="1"/>
              </p:cNvSpPr>
              <p:nvPr/>
            </p:nvSpPr>
            <p:spPr bwMode="auto">
              <a:xfrm>
                <a:off x="1152" y="158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71" name="Oval 396"/>
              <p:cNvSpPr>
                <a:spLocks noChangeArrowheads="1"/>
              </p:cNvSpPr>
              <p:nvPr/>
            </p:nvSpPr>
            <p:spPr bwMode="auto">
              <a:xfrm>
                <a:off x="1200" y="1296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72" name="Oval 397"/>
              <p:cNvSpPr>
                <a:spLocks noChangeArrowheads="1"/>
              </p:cNvSpPr>
              <p:nvPr/>
            </p:nvSpPr>
            <p:spPr bwMode="auto">
              <a:xfrm>
                <a:off x="1328" y="120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73" name="Oval 398"/>
              <p:cNvSpPr>
                <a:spLocks noChangeArrowheads="1"/>
              </p:cNvSpPr>
              <p:nvPr/>
            </p:nvSpPr>
            <p:spPr bwMode="auto">
              <a:xfrm>
                <a:off x="1400" y="135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74" name="Oval 399"/>
              <p:cNvSpPr>
                <a:spLocks noChangeArrowheads="1"/>
              </p:cNvSpPr>
              <p:nvPr/>
            </p:nvSpPr>
            <p:spPr bwMode="auto">
              <a:xfrm>
                <a:off x="1504" y="149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75" name="Oval 400"/>
              <p:cNvSpPr>
                <a:spLocks noChangeArrowheads="1"/>
              </p:cNvSpPr>
              <p:nvPr/>
            </p:nvSpPr>
            <p:spPr bwMode="auto">
              <a:xfrm>
                <a:off x="1616" y="160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76" name="Oval 401"/>
              <p:cNvSpPr>
                <a:spLocks noChangeArrowheads="1"/>
              </p:cNvSpPr>
              <p:nvPr/>
            </p:nvSpPr>
            <p:spPr bwMode="auto">
              <a:xfrm>
                <a:off x="1656" y="176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77" name="Oval 402"/>
              <p:cNvSpPr>
                <a:spLocks noChangeArrowheads="1"/>
              </p:cNvSpPr>
              <p:nvPr/>
            </p:nvSpPr>
            <p:spPr bwMode="auto">
              <a:xfrm>
                <a:off x="1744" y="191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78" name="Oval 403"/>
              <p:cNvSpPr>
                <a:spLocks noChangeArrowheads="1"/>
              </p:cNvSpPr>
              <p:nvPr/>
            </p:nvSpPr>
            <p:spPr bwMode="auto">
              <a:xfrm>
                <a:off x="1856" y="205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79" name="Oval 404"/>
              <p:cNvSpPr>
                <a:spLocks noChangeArrowheads="1"/>
              </p:cNvSpPr>
              <p:nvPr/>
            </p:nvSpPr>
            <p:spPr bwMode="auto">
              <a:xfrm>
                <a:off x="1968" y="217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231" name="Group 405"/>
          <p:cNvGrpSpPr>
            <a:grpSpLocks/>
          </p:cNvGrpSpPr>
          <p:nvPr/>
        </p:nvGrpSpPr>
        <p:grpSpPr bwMode="auto">
          <a:xfrm>
            <a:off x="6934200" y="990600"/>
            <a:ext cx="838200" cy="754063"/>
            <a:chOff x="2496" y="624"/>
            <a:chExt cx="960" cy="864"/>
          </a:xfrm>
        </p:grpSpPr>
        <p:grpSp>
          <p:nvGrpSpPr>
            <p:cNvPr id="232" name="Group 406"/>
            <p:cNvGrpSpPr>
              <a:grpSpLocks/>
            </p:cNvGrpSpPr>
            <p:nvPr/>
          </p:nvGrpSpPr>
          <p:grpSpPr bwMode="auto">
            <a:xfrm rot="1426908">
              <a:off x="2928" y="864"/>
              <a:ext cx="528" cy="333"/>
              <a:chOff x="432" y="1104"/>
              <a:chExt cx="1680" cy="1216"/>
            </a:xfrm>
          </p:grpSpPr>
          <p:sp>
            <p:nvSpPr>
              <p:cNvPr id="289" name="Freeform 407"/>
              <p:cNvSpPr>
                <a:spLocks/>
              </p:cNvSpPr>
              <p:nvPr/>
            </p:nvSpPr>
            <p:spPr bwMode="auto">
              <a:xfrm>
                <a:off x="432" y="1152"/>
                <a:ext cx="1536" cy="1056"/>
              </a:xfrm>
              <a:custGeom>
                <a:avLst/>
                <a:gdLst>
                  <a:gd name="T0" fmla="*/ 0 w 1536"/>
                  <a:gd name="T1" fmla="*/ 48 h 1056"/>
                  <a:gd name="T2" fmla="*/ 384 w 1536"/>
                  <a:gd name="T3" fmla="*/ 48 h 1056"/>
                  <a:gd name="T4" fmla="*/ 384 w 1536"/>
                  <a:gd name="T5" fmla="*/ 336 h 1056"/>
                  <a:gd name="T6" fmla="*/ 672 w 1536"/>
                  <a:gd name="T7" fmla="*/ 144 h 1056"/>
                  <a:gd name="T8" fmla="*/ 816 w 1536"/>
                  <a:gd name="T9" fmla="*/ 528 h 1056"/>
                  <a:gd name="T10" fmla="*/ 912 w 1536"/>
                  <a:gd name="T11" fmla="*/ 96 h 1056"/>
                  <a:gd name="T12" fmla="*/ 1536 w 1536"/>
                  <a:gd name="T13" fmla="*/ 1056 h 10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36" h="1056">
                    <a:moveTo>
                      <a:pt x="0" y="48"/>
                    </a:moveTo>
                    <a:cubicBezTo>
                      <a:pt x="160" y="24"/>
                      <a:pt x="320" y="0"/>
                      <a:pt x="384" y="48"/>
                    </a:cubicBezTo>
                    <a:cubicBezTo>
                      <a:pt x="448" y="96"/>
                      <a:pt x="336" y="320"/>
                      <a:pt x="384" y="336"/>
                    </a:cubicBezTo>
                    <a:cubicBezTo>
                      <a:pt x="432" y="352"/>
                      <a:pt x="600" y="112"/>
                      <a:pt x="672" y="144"/>
                    </a:cubicBezTo>
                    <a:cubicBezTo>
                      <a:pt x="744" y="176"/>
                      <a:pt x="776" y="536"/>
                      <a:pt x="816" y="528"/>
                    </a:cubicBezTo>
                    <a:cubicBezTo>
                      <a:pt x="856" y="520"/>
                      <a:pt x="792" y="8"/>
                      <a:pt x="912" y="96"/>
                    </a:cubicBezTo>
                    <a:cubicBezTo>
                      <a:pt x="1032" y="184"/>
                      <a:pt x="1284" y="620"/>
                      <a:pt x="1536" y="1056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290" name="Oval 408"/>
              <p:cNvSpPr>
                <a:spLocks noChangeArrowheads="1"/>
              </p:cNvSpPr>
              <p:nvPr/>
            </p:nvSpPr>
            <p:spPr bwMode="auto">
              <a:xfrm>
                <a:off x="432" y="110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91" name="Oval 409"/>
              <p:cNvSpPr>
                <a:spLocks noChangeArrowheads="1"/>
              </p:cNvSpPr>
              <p:nvPr/>
            </p:nvSpPr>
            <p:spPr bwMode="auto">
              <a:xfrm>
                <a:off x="624" y="110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92" name="Oval 410"/>
              <p:cNvSpPr>
                <a:spLocks noChangeArrowheads="1"/>
              </p:cNvSpPr>
              <p:nvPr/>
            </p:nvSpPr>
            <p:spPr bwMode="auto">
              <a:xfrm>
                <a:off x="768" y="1216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93" name="Oval 411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94" name="Oval 412"/>
              <p:cNvSpPr>
                <a:spLocks noChangeArrowheads="1"/>
              </p:cNvSpPr>
              <p:nvPr/>
            </p:nvSpPr>
            <p:spPr bwMode="auto">
              <a:xfrm>
                <a:off x="960" y="1248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95" name="Oval 413"/>
              <p:cNvSpPr>
                <a:spLocks noChangeArrowheads="1"/>
              </p:cNvSpPr>
              <p:nvPr/>
            </p:nvSpPr>
            <p:spPr bwMode="auto">
              <a:xfrm>
                <a:off x="1104" y="139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96" name="Oval 414"/>
              <p:cNvSpPr>
                <a:spLocks noChangeArrowheads="1"/>
              </p:cNvSpPr>
              <p:nvPr/>
            </p:nvSpPr>
            <p:spPr bwMode="auto">
              <a:xfrm>
                <a:off x="1152" y="158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97" name="Oval 415"/>
              <p:cNvSpPr>
                <a:spLocks noChangeArrowheads="1"/>
              </p:cNvSpPr>
              <p:nvPr/>
            </p:nvSpPr>
            <p:spPr bwMode="auto">
              <a:xfrm>
                <a:off x="1200" y="1296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98" name="Oval 416"/>
              <p:cNvSpPr>
                <a:spLocks noChangeArrowheads="1"/>
              </p:cNvSpPr>
              <p:nvPr/>
            </p:nvSpPr>
            <p:spPr bwMode="auto">
              <a:xfrm>
                <a:off x="1328" y="120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99" name="Oval 417"/>
              <p:cNvSpPr>
                <a:spLocks noChangeArrowheads="1"/>
              </p:cNvSpPr>
              <p:nvPr/>
            </p:nvSpPr>
            <p:spPr bwMode="auto">
              <a:xfrm>
                <a:off x="1400" y="135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00" name="Oval 418"/>
              <p:cNvSpPr>
                <a:spLocks noChangeArrowheads="1"/>
              </p:cNvSpPr>
              <p:nvPr/>
            </p:nvSpPr>
            <p:spPr bwMode="auto">
              <a:xfrm>
                <a:off x="1504" y="149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01" name="Oval 419"/>
              <p:cNvSpPr>
                <a:spLocks noChangeArrowheads="1"/>
              </p:cNvSpPr>
              <p:nvPr/>
            </p:nvSpPr>
            <p:spPr bwMode="auto">
              <a:xfrm>
                <a:off x="1616" y="160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02" name="Oval 420"/>
              <p:cNvSpPr>
                <a:spLocks noChangeArrowheads="1"/>
              </p:cNvSpPr>
              <p:nvPr/>
            </p:nvSpPr>
            <p:spPr bwMode="auto">
              <a:xfrm>
                <a:off x="1656" y="176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03" name="Oval 421"/>
              <p:cNvSpPr>
                <a:spLocks noChangeArrowheads="1"/>
              </p:cNvSpPr>
              <p:nvPr/>
            </p:nvSpPr>
            <p:spPr bwMode="auto">
              <a:xfrm>
                <a:off x="1744" y="191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04" name="Oval 422"/>
              <p:cNvSpPr>
                <a:spLocks noChangeArrowheads="1"/>
              </p:cNvSpPr>
              <p:nvPr/>
            </p:nvSpPr>
            <p:spPr bwMode="auto">
              <a:xfrm>
                <a:off x="1856" y="205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05" name="Oval 423"/>
              <p:cNvSpPr>
                <a:spLocks noChangeArrowheads="1"/>
              </p:cNvSpPr>
              <p:nvPr/>
            </p:nvSpPr>
            <p:spPr bwMode="auto">
              <a:xfrm>
                <a:off x="1968" y="217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33" name="Rectangle 424"/>
            <p:cNvSpPr>
              <a:spLocks noChangeArrowheads="1"/>
            </p:cNvSpPr>
            <p:nvPr/>
          </p:nvSpPr>
          <p:spPr bwMode="auto">
            <a:xfrm>
              <a:off x="2560" y="1098"/>
              <a:ext cx="32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4" name="Oval 425"/>
            <p:cNvSpPr>
              <a:spLocks noChangeArrowheads="1"/>
            </p:cNvSpPr>
            <p:nvPr/>
          </p:nvSpPr>
          <p:spPr bwMode="auto">
            <a:xfrm>
              <a:off x="2667" y="878"/>
              <a:ext cx="588" cy="35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235" name="Group 426"/>
            <p:cNvGrpSpPr>
              <a:grpSpLocks/>
            </p:cNvGrpSpPr>
            <p:nvPr/>
          </p:nvGrpSpPr>
          <p:grpSpPr bwMode="auto">
            <a:xfrm rot="7978312">
              <a:off x="2783" y="1057"/>
              <a:ext cx="528" cy="333"/>
              <a:chOff x="432" y="1104"/>
              <a:chExt cx="1680" cy="1216"/>
            </a:xfrm>
          </p:grpSpPr>
          <p:sp>
            <p:nvSpPr>
              <p:cNvPr id="272" name="Freeform 427"/>
              <p:cNvSpPr>
                <a:spLocks/>
              </p:cNvSpPr>
              <p:nvPr/>
            </p:nvSpPr>
            <p:spPr bwMode="auto">
              <a:xfrm>
                <a:off x="432" y="1152"/>
                <a:ext cx="1536" cy="1056"/>
              </a:xfrm>
              <a:custGeom>
                <a:avLst/>
                <a:gdLst>
                  <a:gd name="T0" fmla="*/ 0 w 1536"/>
                  <a:gd name="T1" fmla="*/ 48 h 1056"/>
                  <a:gd name="T2" fmla="*/ 384 w 1536"/>
                  <a:gd name="T3" fmla="*/ 48 h 1056"/>
                  <a:gd name="T4" fmla="*/ 384 w 1536"/>
                  <a:gd name="T5" fmla="*/ 336 h 1056"/>
                  <a:gd name="T6" fmla="*/ 672 w 1536"/>
                  <a:gd name="T7" fmla="*/ 144 h 1056"/>
                  <a:gd name="T8" fmla="*/ 816 w 1536"/>
                  <a:gd name="T9" fmla="*/ 528 h 1056"/>
                  <a:gd name="T10" fmla="*/ 912 w 1536"/>
                  <a:gd name="T11" fmla="*/ 96 h 1056"/>
                  <a:gd name="T12" fmla="*/ 1536 w 1536"/>
                  <a:gd name="T13" fmla="*/ 1056 h 10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36" h="1056">
                    <a:moveTo>
                      <a:pt x="0" y="48"/>
                    </a:moveTo>
                    <a:cubicBezTo>
                      <a:pt x="160" y="24"/>
                      <a:pt x="320" y="0"/>
                      <a:pt x="384" y="48"/>
                    </a:cubicBezTo>
                    <a:cubicBezTo>
                      <a:pt x="448" y="96"/>
                      <a:pt x="336" y="320"/>
                      <a:pt x="384" y="336"/>
                    </a:cubicBezTo>
                    <a:cubicBezTo>
                      <a:pt x="432" y="352"/>
                      <a:pt x="600" y="112"/>
                      <a:pt x="672" y="144"/>
                    </a:cubicBezTo>
                    <a:cubicBezTo>
                      <a:pt x="744" y="176"/>
                      <a:pt x="776" y="536"/>
                      <a:pt x="816" y="528"/>
                    </a:cubicBezTo>
                    <a:cubicBezTo>
                      <a:pt x="856" y="520"/>
                      <a:pt x="792" y="8"/>
                      <a:pt x="912" y="96"/>
                    </a:cubicBezTo>
                    <a:cubicBezTo>
                      <a:pt x="1032" y="184"/>
                      <a:pt x="1284" y="620"/>
                      <a:pt x="1536" y="1056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273" name="Oval 428"/>
              <p:cNvSpPr>
                <a:spLocks noChangeArrowheads="1"/>
              </p:cNvSpPr>
              <p:nvPr/>
            </p:nvSpPr>
            <p:spPr bwMode="auto">
              <a:xfrm>
                <a:off x="432" y="110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74" name="Oval 429"/>
              <p:cNvSpPr>
                <a:spLocks noChangeArrowheads="1"/>
              </p:cNvSpPr>
              <p:nvPr/>
            </p:nvSpPr>
            <p:spPr bwMode="auto">
              <a:xfrm>
                <a:off x="624" y="110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75" name="Oval 430"/>
              <p:cNvSpPr>
                <a:spLocks noChangeArrowheads="1"/>
              </p:cNvSpPr>
              <p:nvPr/>
            </p:nvSpPr>
            <p:spPr bwMode="auto">
              <a:xfrm>
                <a:off x="768" y="1216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76" name="Oval 431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77" name="Oval 432"/>
              <p:cNvSpPr>
                <a:spLocks noChangeArrowheads="1"/>
              </p:cNvSpPr>
              <p:nvPr/>
            </p:nvSpPr>
            <p:spPr bwMode="auto">
              <a:xfrm>
                <a:off x="960" y="1248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78" name="Oval 433"/>
              <p:cNvSpPr>
                <a:spLocks noChangeArrowheads="1"/>
              </p:cNvSpPr>
              <p:nvPr/>
            </p:nvSpPr>
            <p:spPr bwMode="auto">
              <a:xfrm>
                <a:off x="1104" y="139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79" name="Oval 434"/>
              <p:cNvSpPr>
                <a:spLocks noChangeArrowheads="1"/>
              </p:cNvSpPr>
              <p:nvPr/>
            </p:nvSpPr>
            <p:spPr bwMode="auto">
              <a:xfrm>
                <a:off x="1152" y="158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80" name="Oval 435"/>
              <p:cNvSpPr>
                <a:spLocks noChangeArrowheads="1"/>
              </p:cNvSpPr>
              <p:nvPr/>
            </p:nvSpPr>
            <p:spPr bwMode="auto">
              <a:xfrm>
                <a:off x="1200" y="1296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81" name="Oval 436"/>
              <p:cNvSpPr>
                <a:spLocks noChangeArrowheads="1"/>
              </p:cNvSpPr>
              <p:nvPr/>
            </p:nvSpPr>
            <p:spPr bwMode="auto">
              <a:xfrm>
                <a:off x="1328" y="120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82" name="Oval 437"/>
              <p:cNvSpPr>
                <a:spLocks noChangeArrowheads="1"/>
              </p:cNvSpPr>
              <p:nvPr/>
            </p:nvSpPr>
            <p:spPr bwMode="auto">
              <a:xfrm>
                <a:off x="1400" y="135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83" name="Oval 438"/>
              <p:cNvSpPr>
                <a:spLocks noChangeArrowheads="1"/>
              </p:cNvSpPr>
              <p:nvPr/>
            </p:nvSpPr>
            <p:spPr bwMode="auto">
              <a:xfrm>
                <a:off x="1504" y="149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84" name="Oval 439"/>
              <p:cNvSpPr>
                <a:spLocks noChangeArrowheads="1"/>
              </p:cNvSpPr>
              <p:nvPr/>
            </p:nvSpPr>
            <p:spPr bwMode="auto">
              <a:xfrm>
                <a:off x="1616" y="160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85" name="Oval 440"/>
              <p:cNvSpPr>
                <a:spLocks noChangeArrowheads="1"/>
              </p:cNvSpPr>
              <p:nvPr/>
            </p:nvSpPr>
            <p:spPr bwMode="auto">
              <a:xfrm>
                <a:off x="1656" y="176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86" name="Oval 441"/>
              <p:cNvSpPr>
                <a:spLocks noChangeArrowheads="1"/>
              </p:cNvSpPr>
              <p:nvPr/>
            </p:nvSpPr>
            <p:spPr bwMode="auto">
              <a:xfrm>
                <a:off x="1744" y="191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87" name="Oval 442"/>
              <p:cNvSpPr>
                <a:spLocks noChangeArrowheads="1"/>
              </p:cNvSpPr>
              <p:nvPr/>
            </p:nvSpPr>
            <p:spPr bwMode="auto">
              <a:xfrm>
                <a:off x="1856" y="205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88" name="Oval 443"/>
              <p:cNvSpPr>
                <a:spLocks noChangeArrowheads="1"/>
              </p:cNvSpPr>
              <p:nvPr/>
            </p:nvSpPr>
            <p:spPr bwMode="auto">
              <a:xfrm>
                <a:off x="1968" y="217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36" name="Group 444"/>
            <p:cNvGrpSpPr>
              <a:grpSpLocks/>
            </p:cNvGrpSpPr>
            <p:nvPr/>
          </p:nvGrpSpPr>
          <p:grpSpPr bwMode="auto">
            <a:xfrm rot="-10259794">
              <a:off x="2496" y="960"/>
              <a:ext cx="528" cy="333"/>
              <a:chOff x="432" y="1104"/>
              <a:chExt cx="1680" cy="1216"/>
            </a:xfrm>
          </p:grpSpPr>
          <p:sp>
            <p:nvSpPr>
              <p:cNvPr id="255" name="Freeform 445"/>
              <p:cNvSpPr>
                <a:spLocks/>
              </p:cNvSpPr>
              <p:nvPr/>
            </p:nvSpPr>
            <p:spPr bwMode="auto">
              <a:xfrm>
                <a:off x="432" y="1152"/>
                <a:ext cx="1536" cy="1056"/>
              </a:xfrm>
              <a:custGeom>
                <a:avLst/>
                <a:gdLst>
                  <a:gd name="T0" fmla="*/ 0 w 1536"/>
                  <a:gd name="T1" fmla="*/ 48 h 1056"/>
                  <a:gd name="T2" fmla="*/ 384 w 1536"/>
                  <a:gd name="T3" fmla="*/ 48 h 1056"/>
                  <a:gd name="T4" fmla="*/ 384 w 1536"/>
                  <a:gd name="T5" fmla="*/ 336 h 1056"/>
                  <a:gd name="T6" fmla="*/ 672 w 1536"/>
                  <a:gd name="T7" fmla="*/ 144 h 1056"/>
                  <a:gd name="T8" fmla="*/ 816 w 1536"/>
                  <a:gd name="T9" fmla="*/ 528 h 1056"/>
                  <a:gd name="T10" fmla="*/ 912 w 1536"/>
                  <a:gd name="T11" fmla="*/ 96 h 1056"/>
                  <a:gd name="T12" fmla="*/ 1536 w 1536"/>
                  <a:gd name="T13" fmla="*/ 1056 h 10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36" h="1056">
                    <a:moveTo>
                      <a:pt x="0" y="48"/>
                    </a:moveTo>
                    <a:cubicBezTo>
                      <a:pt x="160" y="24"/>
                      <a:pt x="320" y="0"/>
                      <a:pt x="384" y="48"/>
                    </a:cubicBezTo>
                    <a:cubicBezTo>
                      <a:pt x="448" y="96"/>
                      <a:pt x="336" y="320"/>
                      <a:pt x="384" y="336"/>
                    </a:cubicBezTo>
                    <a:cubicBezTo>
                      <a:pt x="432" y="352"/>
                      <a:pt x="600" y="112"/>
                      <a:pt x="672" y="144"/>
                    </a:cubicBezTo>
                    <a:cubicBezTo>
                      <a:pt x="744" y="176"/>
                      <a:pt x="776" y="536"/>
                      <a:pt x="816" y="528"/>
                    </a:cubicBezTo>
                    <a:cubicBezTo>
                      <a:pt x="856" y="520"/>
                      <a:pt x="792" y="8"/>
                      <a:pt x="912" y="96"/>
                    </a:cubicBezTo>
                    <a:cubicBezTo>
                      <a:pt x="1032" y="184"/>
                      <a:pt x="1284" y="620"/>
                      <a:pt x="1536" y="1056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256" name="Oval 446"/>
              <p:cNvSpPr>
                <a:spLocks noChangeArrowheads="1"/>
              </p:cNvSpPr>
              <p:nvPr/>
            </p:nvSpPr>
            <p:spPr bwMode="auto">
              <a:xfrm>
                <a:off x="432" y="110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7" name="Oval 447"/>
              <p:cNvSpPr>
                <a:spLocks noChangeArrowheads="1"/>
              </p:cNvSpPr>
              <p:nvPr/>
            </p:nvSpPr>
            <p:spPr bwMode="auto">
              <a:xfrm>
                <a:off x="624" y="110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8" name="Oval 448"/>
              <p:cNvSpPr>
                <a:spLocks noChangeArrowheads="1"/>
              </p:cNvSpPr>
              <p:nvPr/>
            </p:nvSpPr>
            <p:spPr bwMode="auto">
              <a:xfrm>
                <a:off x="768" y="1216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9" name="Oval 449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60" name="Oval 450"/>
              <p:cNvSpPr>
                <a:spLocks noChangeArrowheads="1"/>
              </p:cNvSpPr>
              <p:nvPr/>
            </p:nvSpPr>
            <p:spPr bwMode="auto">
              <a:xfrm>
                <a:off x="960" y="1248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61" name="Oval 451"/>
              <p:cNvSpPr>
                <a:spLocks noChangeArrowheads="1"/>
              </p:cNvSpPr>
              <p:nvPr/>
            </p:nvSpPr>
            <p:spPr bwMode="auto">
              <a:xfrm>
                <a:off x="1104" y="139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62" name="Oval 452"/>
              <p:cNvSpPr>
                <a:spLocks noChangeArrowheads="1"/>
              </p:cNvSpPr>
              <p:nvPr/>
            </p:nvSpPr>
            <p:spPr bwMode="auto">
              <a:xfrm>
                <a:off x="1152" y="158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63" name="Oval 453"/>
              <p:cNvSpPr>
                <a:spLocks noChangeArrowheads="1"/>
              </p:cNvSpPr>
              <p:nvPr/>
            </p:nvSpPr>
            <p:spPr bwMode="auto">
              <a:xfrm>
                <a:off x="1200" y="1296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64" name="Oval 454"/>
              <p:cNvSpPr>
                <a:spLocks noChangeArrowheads="1"/>
              </p:cNvSpPr>
              <p:nvPr/>
            </p:nvSpPr>
            <p:spPr bwMode="auto">
              <a:xfrm>
                <a:off x="1328" y="120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65" name="Oval 455"/>
              <p:cNvSpPr>
                <a:spLocks noChangeArrowheads="1"/>
              </p:cNvSpPr>
              <p:nvPr/>
            </p:nvSpPr>
            <p:spPr bwMode="auto">
              <a:xfrm>
                <a:off x="1400" y="135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66" name="Oval 456"/>
              <p:cNvSpPr>
                <a:spLocks noChangeArrowheads="1"/>
              </p:cNvSpPr>
              <p:nvPr/>
            </p:nvSpPr>
            <p:spPr bwMode="auto">
              <a:xfrm>
                <a:off x="1504" y="149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67" name="Oval 457"/>
              <p:cNvSpPr>
                <a:spLocks noChangeArrowheads="1"/>
              </p:cNvSpPr>
              <p:nvPr/>
            </p:nvSpPr>
            <p:spPr bwMode="auto">
              <a:xfrm>
                <a:off x="1616" y="160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68" name="Oval 458"/>
              <p:cNvSpPr>
                <a:spLocks noChangeArrowheads="1"/>
              </p:cNvSpPr>
              <p:nvPr/>
            </p:nvSpPr>
            <p:spPr bwMode="auto">
              <a:xfrm>
                <a:off x="1656" y="176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69" name="Oval 459"/>
              <p:cNvSpPr>
                <a:spLocks noChangeArrowheads="1"/>
              </p:cNvSpPr>
              <p:nvPr/>
            </p:nvSpPr>
            <p:spPr bwMode="auto">
              <a:xfrm>
                <a:off x="1744" y="191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70" name="Oval 460"/>
              <p:cNvSpPr>
                <a:spLocks noChangeArrowheads="1"/>
              </p:cNvSpPr>
              <p:nvPr/>
            </p:nvSpPr>
            <p:spPr bwMode="auto">
              <a:xfrm>
                <a:off x="1856" y="205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71" name="Oval 461"/>
              <p:cNvSpPr>
                <a:spLocks noChangeArrowheads="1"/>
              </p:cNvSpPr>
              <p:nvPr/>
            </p:nvSpPr>
            <p:spPr bwMode="auto">
              <a:xfrm>
                <a:off x="1968" y="217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37" name="Group 462"/>
            <p:cNvGrpSpPr>
              <a:grpSpLocks/>
            </p:cNvGrpSpPr>
            <p:nvPr/>
          </p:nvGrpSpPr>
          <p:grpSpPr bwMode="auto">
            <a:xfrm rot="-2746793">
              <a:off x="2639" y="721"/>
              <a:ext cx="528" cy="333"/>
              <a:chOff x="432" y="1104"/>
              <a:chExt cx="1680" cy="1216"/>
            </a:xfrm>
          </p:grpSpPr>
          <p:sp>
            <p:nvSpPr>
              <p:cNvPr id="238" name="Freeform 463"/>
              <p:cNvSpPr>
                <a:spLocks/>
              </p:cNvSpPr>
              <p:nvPr/>
            </p:nvSpPr>
            <p:spPr bwMode="auto">
              <a:xfrm>
                <a:off x="432" y="1152"/>
                <a:ext cx="1536" cy="1056"/>
              </a:xfrm>
              <a:custGeom>
                <a:avLst/>
                <a:gdLst>
                  <a:gd name="T0" fmla="*/ 0 w 1536"/>
                  <a:gd name="T1" fmla="*/ 48 h 1056"/>
                  <a:gd name="T2" fmla="*/ 384 w 1536"/>
                  <a:gd name="T3" fmla="*/ 48 h 1056"/>
                  <a:gd name="T4" fmla="*/ 384 w 1536"/>
                  <a:gd name="T5" fmla="*/ 336 h 1056"/>
                  <a:gd name="T6" fmla="*/ 672 w 1536"/>
                  <a:gd name="T7" fmla="*/ 144 h 1056"/>
                  <a:gd name="T8" fmla="*/ 816 w 1536"/>
                  <a:gd name="T9" fmla="*/ 528 h 1056"/>
                  <a:gd name="T10" fmla="*/ 912 w 1536"/>
                  <a:gd name="T11" fmla="*/ 96 h 1056"/>
                  <a:gd name="T12" fmla="*/ 1536 w 1536"/>
                  <a:gd name="T13" fmla="*/ 1056 h 10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36" h="1056">
                    <a:moveTo>
                      <a:pt x="0" y="48"/>
                    </a:moveTo>
                    <a:cubicBezTo>
                      <a:pt x="160" y="24"/>
                      <a:pt x="320" y="0"/>
                      <a:pt x="384" y="48"/>
                    </a:cubicBezTo>
                    <a:cubicBezTo>
                      <a:pt x="448" y="96"/>
                      <a:pt x="336" y="320"/>
                      <a:pt x="384" y="336"/>
                    </a:cubicBezTo>
                    <a:cubicBezTo>
                      <a:pt x="432" y="352"/>
                      <a:pt x="600" y="112"/>
                      <a:pt x="672" y="144"/>
                    </a:cubicBezTo>
                    <a:cubicBezTo>
                      <a:pt x="744" y="176"/>
                      <a:pt x="776" y="536"/>
                      <a:pt x="816" y="528"/>
                    </a:cubicBezTo>
                    <a:cubicBezTo>
                      <a:pt x="856" y="520"/>
                      <a:pt x="792" y="8"/>
                      <a:pt x="912" y="96"/>
                    </a:cubicBezTo>
                    <a:cubicBezTo>
                      <a:pt x="1032" y="184"/>
                      <a:pt x="1284" y="620"/>
                      <a:pt x="1536" y="1056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239" name="Oval 464"/>
              <p:cNvSpPr>
                <a:spLocks noChangeArrowheads="1"/>
              </p:cNvSpPr>
              <p:nvPr/>
            </p:nvSpPr>
            <p:spPr bwMode="auto">
              <a:xfrm>
                <a:off x="432" y="110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0" name="Oval 465"/>
              <p:cNvSpPr>
                <a:spLocks noChangeArrowheads="1"/>
              </p:cNvSpPr>
              <p:nvPr/>
            </p:nvSpPr>
            <p:spPr bwMode="auto">
              <a:xfrm>
                <a:off x="624" y="110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1" name="Oval 466"/>
              <p:cNvSpPr>
                <a:spLocks noChangeArrowheads="1"/>
              </p:cNvSpPr>
              <p:nvPr/>
            </p:nvSpPr>
            <p:spPr bwMode="auto">
              <a:xfrm>
                <a:off x="768" y="1216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2" name="Oval 467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3" name="Oval 468"/>
              <p:cNvSpPr>
                <a:spLocks noChangeArrowheads="1"/>
              </p:cNvSpPr>
              <p:nvPr/>
            </p:nvSpPr>
            <p:spPr bwMode="auto">
              <a:xfrm>
                <a:off x="960" y="1248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4" name="Oval 469"/>
              <p:cNvSpPr>
                <a:spLocks noChangeArrowheads="1"/>
              </p:cNvSpPr>
              <p:nvPr/>
            </p:nvSpPr>
            <p:spPr bwMode="auto">
              <a:xfrm>
                <a:off x="1104" y="139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5" name="Oval 470"/>
              <p:cNvSpPr>
                <a:spLocks noChangeArrowheads="1"/>
              </p:cNvSpPr>
              <p:nvPr/>
            </p:nvSpPr>
            <p:spPr bwMode="auto">
              <a:xfrm>
                <a:off x="1152" y="158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6" name="Oval 471"/>
              <p:cNvSpPr>
                <a:spLocks noChangeArrowheads="1"/>
              </p:cNvSpPr>
              <p:nvPr/>
            </p:nvSpPr>
            <p:spPr bwMode="auto">
              <a:xfrm>
                <a:off x="1200" y="1296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7" name="Oval 472"/>
              <p:cNvSpPr>
                <a:spLocks noChangeArrowheads="1"/>
              </p:cNvSpPr>
              <p:nvPr/>
            </p:nvSpPr>
            <p:spPr bwMode="auto">
              <a:xfrm>
                <a:off x="1328" y="120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8" name="Oval 473"/>
              <p:cNvSpPr>
                <a:spLocks noChangeArrowheads="1"/>
              </p:cNvSpPr>
              <p:nvPr/>
            </p:nvSpPr>
            <p:spPr bwMode="auto">
              <a:xfrm>
                <a:off x="1400" y="135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9" name="Oval 474"/>
              <p:cNvSpPr>
                <a:spLocks noChangeArrowheads="1"/>
              </p:cNvSpPr>
              <p:nvPr/>
            </p:nvSpPr>
            <p:spPr bwMode="auto">
              <a:xfrm>
                <a:off x="1504" y="149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0" name="Oval 475"/>
              <p:cNvSpPr>
                <a:spLocks noChangeArrowheads="1"/>
              </p:cNvSpPr>
              <p:nvPr/>
            </p:nvSpPr>
            <p:spPr bwMode="auto">
              <a:xfrm>
                <a:off x="1616" y="160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1" name="Oval 476"/>
              <p:cNvSpPr>
                <a:spLocks noChangeArrowheads="1"/>
              </p:cNvSpPr>
              <p:nvPr/>
            </p:nvSpPr>
            <p:spPr bwMode="auto">
              <a:xfrm>
                <a:off x="1656" y="176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2" name="Oval 477"/>
              <p:cNvSpPr>
                <a:spLocks noChangeArrowheads="1"/>
              </p:cNvSpPr>
              <p:nvPr/>
            </p:nvSpPr>
            <p:spPr bwMode="auto">
              <a:xfrm>
                <a:off x="1744" y="191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3" name="Oval 478"/>
              <p:cNvSpPr>
                <a:spLocks noChangeArrowheads="1"/>
              </p:cNvSpPr>
              <p:nvPr/>
            </p:nvSpPr>
            <p:spPr bwMode="auto">
              <a:xfrm>
                <a:off x="1856" y="205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4" name="Oval 479"/>
              <p:cNvSpPr>
                <a:spLocks noChangeArrowheads="1"/>
              </p:cNvSpPr>
              <p:nvPr/>
            </p:nvSpPr>
            <p:spPr bwMode="auto">
              <a:xfrm>
                <a:off x="1968" y="217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306" name="Group 480"/>
          <p:cNvGrpSpPr>
            <a:grpSpLocks/>
          </p:cNvGrpSpPr>
          <p:nvPr/>
        </p:nvGrpSpPr>
        <p:grpSpPr bwMode="auto">
          <a:xfrm>
            <a:off x="7010400" y="1371600"/>
            <a:ext cx="838200" cy="754063"/>
            <a:chOff x="2496" y="624"/>
            <a:chExt cx="960" cy="864"/>
          </a:xfrm>
        </p:grpSpPr>
        <p:grpSp>
          <p:nvGrpSpPr>
            <p:cNvPr id="307" name="Group 481"/>
            <p:cNvGrpSpPr>
              <a:grpSpLocks/>
            </p:cNvGrpSpPr>
            <p:nvPr/>
          </p:nvGrpSpPr>
          <p:grpSpPr bwMode="auto">
            <a:xfrm rot="1426908">
              <a:off x="2928" y="864"/>
              <a:ext cx="528" cy="333"/>
              <a:chOff x="432" y="1104"/>
              <a:chExt cx="1680" cy="1216"/>
            </a:xfrm>
          </p:grpSpPr>
          <p:sp>
            <p:nvSpPr>
              <p:cNvPr id="364" name="Freeform 482"/>
              <p:cNvSpPr>
                <a:spLocks/>
              </p:cNvSpPr>
              <p:nvPr/>
            </p:nvSpPr>
            <p:spPr bwMode="auto">
              <a:xfrm>
                <a:off x="432" y="1152"/>
                <a:ext cx="1536" cy="1056"/>
              </a:xfrm>
              <a:custGeom>
                <a:avLst/>
                <a:gdLst>
                  <a:gd name="T0" fmla="*/ 0 w 1536"/>
                  <a:gd name="T1" fmla="*/ 48 h 1056"/>
                  <a:gd name="T2" fmla="*/ 384 w 1536"/>
                  <a:gd name="T3" fmla="*/ 48 h 1056"/>
                  <a:gd name="T4" fmla="*/ 384 w 1536"/>
                  <a:gd name="T5" fmla="*/ 336 h 1056"/>
                  <a:gd name="T6" fmla="*/ 672 w 1536"/>
                  <a:gd name="T7" fmla="*/ 144 h 1056"/>
                  <a:gd name="T8" fmla="*/ 816 w 1536"/>
                  <a:gd name="T9" fmla="*/ 528 h 1056"/>
                  <a:gd name="T10" fmla="*/ 912 w 1536"/>
                  <a:gd name="T11" fmla="*/ 96 h 1056"/>
                  <a:gd name="T12" fmla="*/ 1536 w 1536"/>
                  <a:gd name="T13" fmla="*/ 1056 h 10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36" h="1056">
                    <a:moveTo>
                      <a:pt x="0" y="48"/>
                    </a:moveTo>
                    <a:cubicBezTo>
                      <a:pt x="160" y="24"/>
                      <a:pt x="320" y="0"/>
                      <a:pt x="384" y="48"/>
                    </a:cubicBezTo>
                    <a:cubicBezTo>
                      <a:pt x="448" y="96"/>
                      <a:pt x="336" y="320"/>
                      <a:pt x="384" y="336"/>
                    </a:cubicBezTo>
                    <a:cubicBezTo>
                      <a:pt x="432" y="352"/>
                      <a:pt x="600" y="112"/>
                      <a:pt x="672" y="144"/>
                    </a:cubicBezTo>
                    <a:cubicBezTo>
                      <a:pt x="744" y="176"/>
                      <a:pt x="776" y="536"/>
                      <a:pt x="816" y="528"/>
                    </a:cubicBezTo>
                    <a:cubicBezTo>
                      <a:pt x="856" y="520"/>
                      <a:pt x="792" y="8"/>
                      <a:pt x="912" y="96"/>
                    </a:cubicBezTo>
                    <a:cubicBezTo>
                      <a:pt x="1032" y="184"/>
                      <a:pt x="1284" y="620"/>
                      <a:pt x="1536" y="1056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365" name="Oval 483"/>
              <p:cNvSpPr>
                <a:spLocks noChangeArrowheads="1"/>
              </p:cNvSpPr>
              <p:nvPr/>
            </p:nvSpPr>
            <p:spPr bwMode="auto">
              <a:xfrm>
                <a:off x="432" y="110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66" name="Oval 484"/>
              <p:cNvSpPr>
                <a:spLocks noChangeArrowheads="1"/>
              </p:cNvSpPr>
              <p:nvPr/>
            </p:nvSpPr>
            <p:spPr bwMode="auto">
              <a:xfrm>
                <a:off x="624" y="110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67" name="Oval 485"/>
              <p:cNvSpPr>
                <a:spLocks noChangeArrowheads="1"/>
              </p:cNvSpPr>
              <p:nvPr/>
            </p:nvSpPr>
            <p:spPr bwMode="auto">
              <a:xfrm>
                <a:off x="768" y="1216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68" name="Oval 486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69" name="Oval 487"/>
              <p:cNvSpPr>
                <a:spLocks noChangeArrowheads="1"/>
              </p:cNvSpPr>
              <p:nvPr/>
            </p:nvSpPr>
            <p:spPr bwMode="auto">
              <a:xfrm>
                <a:off x="960" y="1248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70" name="Oval 488"/>
              <p:cNvSpPr>
                <a:spLocks noChangeArrowheads="1"/>
              </p:cNvSpPr>
              <p:nvPr/>
            </p:nvSpPr>
            <p:spPr bwMode="auto">
              <a:xfrm>
                <a:off x="1104" y="139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71" name="Oval 489"/>
              <p:cNvSpPr>
                <a:spLocks noChangeArrowheads="1"/>
              </p:cNvSpPr>
              <p:nvPr/>
            </p:nvSpPr>
            <p:spPr bwMode="auto">
              <a:xfrm>
                <a:off x="1152" y="158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72" name="Oval 490"/>
              <p:cNvSpPr>
                <a:spLocks noChangeArrowheads="1"/>
              </p:cNvSpPr>
              <p:nvPr/>
            </p:nvSpPr>
            <p:spPr bwMode="auto">
              <a:xfrm>
                <a:off x="1200" y="1296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73" name="Oval 491"/>
              <p:cNvSpPr>
                <a:spLocks noChangeArrowheads="1"/>
              </p:cNvSpPr>
              <p:nvPr/>
            </p:nvSpPr>
            <p:spPr bwMode="auto">
              <a:xfrm>
                <a:off x="1328" y="120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74" name="Oval 492"/>
              <p:cNvSpPr>
                <a:spLocks noChangeArrowheads="1"/>
              </p:cNvSpPr>
              <p:nvPr/>
            </p:nvSpPr>
            <p:spPr bwMode="auto">
              <a:xfrm>
                <a:off x="1400" y="135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75" name="Oval 493"/>
              <p:cNvSpPr>
                <a:spLocks noChangeArrowheads="1"/>
              </p:cNvSpPr>
              <p:nvPr/>
            </p:nvSpPr>
            <p:spPr bwMode="auto">
              <a:xfrm>
                <a:off x="1504" y="149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76" name="Oval 494"/>
              <p:cNvSpPr>
                <a:spLocks noChangeArrowheads="1"/>
              </p:cNvSpPr>
              <p:nvPr/>
            </p:nvSpPr>
            <p:spPr bwMode="auto">
              <a:xfrm>
                <a:off x="1616" y="160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77" name="Oval 495"/>
              <p:cNvSpPr>
                <a:spLocks noChangeArrowheads="1"/>
              </p:cNvSpPr>
              <p:nvPr/>
            </p:nvSpPr>
            <p:spPr bwMode="auto">
              <a:xfrm>
                <a:off x="1656" y="176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78" name="Oval 496"/>
              <p:cNvSpPr>
                <a:spLocks noChangeArrowheads="1"/>
              </p:cNvSpPr>
              <p:nvPr/>
            </p:nvSpPr>
            <p:spPr bwMode="auto">
              <a:xfrm>
                <a:off x="1744" y="191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79" name="Oval 497"/>
              <p:cNvSpPr>
                <a:spLocks noChangeArrowheads="1"/>
              </p:cNvSpPr>
              <p:nvPr/>
            </p:nvSpPr>
            <p:spPr bwMode="auto">
              <a:xfrm>
                <a:off x="1856" y="205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80" name="Oval 498"/>
              <p:cNvSpPr>
                <a:spLocks noChangeArrowheads="1"/>
              </p:cNvSpPr>
              <p:nvPr/>
            </p:nvSpPr>
            <p:spPr bwMode="auto">
              <a:xfrm>
                <a:off x="1968" y="217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308" name="Rectangle 499"/>
            <p:cNvSpPr>
              <a:spLocks noChangeArrowheads="1"/>
            </p:cNvSpPr>
            <p:nvPr/>
          </p:nvSpPr>
          <p:spPr bwMode="auto">
            <a:xfrm>
              <a:off x="2560" y="1098"/>
              <a:ext cx="32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9" name="Oval 500"/>
            <p:cNvSpPr>
              <a:spLocks noChangeArrowheads="1"/>
            </p:cNvSpPr>
            <p:nvPr/>
          </p:nvSpPr>
          <p:spPr bwMode="auto">
            <a:xfrm>
              <a:off x="2667" y="878"/>
              <a:ext cx="588" cy="35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310" name="Group 501"/>
            <p:cNvGrpSpPr>
              <a:grpSpLocks/>
            </p:cNvGrpSpPr>
            <p:nvPr/>
          </p:nvGrpSpPr>
          <p:grpSpPr bwMode="auto">
            <a:xfrm rot="7978312">
              <a:off x="2783" y="1057"/>
              <a:ext cx="528" cy="333"/>
              <a:chOff x="432" y="1104"/>
              <a:chExt cx="1680" cy="1216"/>
            </a:xfrm>
          </p:grpSpPr>
          <p:sp>
            <p:nvSpPr>
              <p:cNvPr id="347" name="Freeform 502"/>
              <p:cNvSpPr>
                <a:spLocks/>
              </p:cNvSpPr>
              <p:nvPr/>
            </p:nvSpPr>
            <p:spPr bwMode="auto">
              <a:xfrm>
                <a:off x="432" y="1152"/>
                <a:ext cx="1536" cy="1056"/>
              </a:xfrm>
              <a:custGeom>
                <a:avLst/>
                <a:gdLst>
                  <a:gd name="T0" fmla="*/ 0 w 1536"/>
                  <a:gd name="T1" fmla="*/ 48 h 1056"/>
                  <a:gd name="T2" fmla="*/ 384 w 1536"/>
                  <a:gd name="T3" fmla="*/ 48 h 1056"/>
                  <a:gd name="T4" fmla="*/ 384 w 1536"/>
                  <a:gd name="T5" fmla="*/ 336 h 1056"/>
                  <a:gd name="T6" fmla="*/ 672 w 1536"/>
                  <a:gd name="T7" fmla="*/ 144 h 1056"/>
                  <a:gd name="T8" fmla="*/ 816 w 1536"/>
                  <a:gd name="T9" fmla="*/ 528 h 1056"/>
                  <a:gd name="T10" fmla="*/ 912 w 1536"/>
                  <a:gd name="T11" fmla="*/ 96 h 1056"/>
                  <a:gd name="T12" fmla="*/ 1536 w 1536"/>
                  <a:gd name="T13" fmla="*/ 1056 h 10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36" h="1056">
                    <a:moveTo>
                      <a:pt x="0" y="48"/>
                    </a:moveTo>
                    <a:cubicBezTo>
                      <a:pt x="160" y="24"/>
                      <a:pt x="320" y="0"/>
                      <a:pt x="384" y="48"/>
                    </a:cubicBezTo>
                    <a:cubicBezTo>
                      <a:pt x="448" y="96"/>
                      <a:pt x="336" y="320"/>
                      <a:pt x="384" y="336"/>
                    </a:cubicBezTo>
                    <a:cubicBezTo>
                      <a:pt x="432" y="352"/>
                      <a:pt x="600" y="112"/>
                      <a:pt x="672" y="144"/>
                    </a:cubicBezTo>
                    <a:cubicBezTo>
                      <a:pt x="744" y="176"/>
                      <a:pt x="776" y="536"/>
                      <a:pt x="816" y="528"/>
                    </a:cubicBezTo>
                    <a:cubicBezTo>
                      <a:pt x="856" y="520"/>
                      <a:pt x="792" y="8"/>
                      <a:pt x="912" y="96"/>
                    </a:cubicBezTo>
                    <a:cubicBezTo>
                      <a:pt x="1032" y="184"/>
                      <a:pt x="1284" y="620"/>
                      <a:pt x="1536" y="1056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348" name="Oval 503"/>
              <p:cNvSpPr>
                <a:spLocks noChangeArrowheads="1"/>
              </p:cNvSpPr>
              <p:nvPr/>
            </p:nvSpPr>
            <p:spPr bwMode="auto">
              <a:xfrm>
                <a:off x="432" y="110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49" name="Oval 504"/>
              <p:cNvSpPr>
                <a:spLocks noChangeArrowheads="1"/>
              </p:cNvSpPr>
              <p:nvPr/>
            </p:nvSpPr>
            <p:spPr bwMode="auto">
              <a:xfrm>
                <a:off x="624" y="110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50" name="Oval 505"/>
              <p:cNvSpPr>
                <a:spLocks noChangeArrowheads="1"/>
              </p:cNvSpPr>
              <p:nvPr/>
            </p:nvSpPr>
            <p:spPr bwMode="auto">
              <a:xfrm>
                <a:off x="768" y="1216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51" name="Oval 506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52" name="Oval 507"/>
              <p:cNvSpPr>
                <a:spLocks noChangeArrowheads="1"/>
              </p:cNvSpPr>
              <p:nvPr/>
            </p:nvSpPr>
            <p:spPr bwMode="auto">
              <a:xfrm>
                <a:off x="960" y="1248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53" name="Oval 508"/>
              <p:cNvSpPr>
                <a:spLocks noChangeArrowheads="1"/>
              </p:cNvSpPr>
              <p:nvPr/>
            </p:nvSpPr>
            <p:spPr bwMode="auto">
              <a:xfrm>
                <a:off x="1104" y="139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54" name="Oval 509"/>
              <p:cNvSpPr>
                <a:spLocks noChangeArrowheads="1"/>
              </p:cNvSpPr>
              <p:nvPr/>
            </p:nvSpPr>
            <p:spPr bwMode="auto">
              <a:xfrm>
                <a:off x="1152" y="158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55" name="Oval 510"/>
              <p:cNvSpPr>
                <a:spLocks noChangeArrowheads="1"/>
              </p:cNvSpPr>
              <p:nvPr/>
            </p:nvSpPr>
            <p:spPr bwMode="auto">
              <a:xfrm>
                <a:off x="1200" y="1296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56" name="Oval 511"/>
              <p:cNvSpPr>
                <a:spLocks noChangeArrowheads="1"/>
              </p:cNvSpPr>
              <p:nvPr/>
            </p:nvSpPr>
            <p:spPr bwMode="auto">
              <a:xfrm>
                <a:off x="1328" y="120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57" name="Oval 512"/>
              <p:cNvSpPr>
                <a:spLocks noChangeArrowheads="1"/>
              </p:cNvSpPr>
              <p:nvPr/>
            </p:nvSpPr>
            <p:spPr bwMode="auto">
              <a:xfrm>
                <a:off x="1400" y="135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58" name="Oval 513"/>
              <p:cNvSpPr>
                <a:spLocks noChangeArrowheads="1"/>
              </p:cNvSpPr>
              <p:nvPr/>
            </p:nvSpPr>
            <p:spPr bwMode="auto">
              <a:xfrm>
                <a:off x="1504" y="149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59" name="Oval 514"/>
              <p:cNvSpPr>
                <a:spLocks noChangeArrowheads="1"/>
              </p:cNvSpPr>
              <p:nvPr/>
            </p:nvSpPr>
            <p:spPr bwMode="auto">
              <a:xfrm>
                <a:off x="1616" y="160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60" name="Oval 515"/>
              <p:cNvSpPr>
                <a:spLocks noChangeArrowheads="1"/>
              </p:cNvSpPr>
              <p:nvPr/>
            </p:nvSpPr>
            <p:spPr bwMode="auto">
              <a:xfrm>
                <a:off x="1656" y="176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61" name="Oval 516"/>
              <p:cNvSpPr>
                <a:spLocks noChangeArrowheads="1"/>
              </p:cNvSpPr>
              <p:nvPr/>
            </p:nvSpPr>
            <p:spPr bwMode="auto">
              <a:xfrm>
                <a:off x="1744" y="191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62" name="Oval 517"/>
              <p:cNvSpPr>
                <a:spLocks noChangeArrowheads="1"/>
              </p:cNvSpPr>
              <p:nvPr/>
            </p:nvSpPr>
            <p:spPr bwMode="auto">
              <a:xfrm>
                <a:off x="1856" y="205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63" name="Oval 518"/>
              <p:cNvSpPr>
                <a:spLocks noChangeArrowheads="1"/>
              </p:cNvSpPr>
              <p:nvPr/>
            </p:nvSpPr>
            <p:spPr bwMode="auto">
              <a:xfrm>
                <a:off x="1968" y="217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311" name="Group 519"/>
            <p:cNvGrpSpPr>
              <a:grpSpLocks/>
            </p:cNvGrpSpPr>
            <p:nvPr/>
          </p:nvGrpSpPr>
          <p:grpSpPr bwMode="auto">
            <a:xfrm rot="-10259794">
              <a:off x="2496" y="960"/>
              <a:ext cx="528" cy="333"/>
              <a:chOff x="432" y="1104"/>
              <a:chExt cx="1680" cy="1216"/>
            </a:xfrm>
          </p:grpSpPr>
          <p:sp>
            <p:nvSpPr>
              <p:cNvPr id="330" name="Freeform 520"/>
              <p:cNvSpPr>
                <a:spLocks/>
              </p:cNvSpPr>
              <p:nvPr/>
            </p:nvSpPr>
            <p:spPr bwMode="auto">
              <a:xfrm>
                <a:off x="432" y="1152"/>
                <a:ext cx="1536" cy="1056"/>
              </a:xfrm>
              <a:custGeom>
                <a:avLst/>
                <a:gdLst>
                  <a:gd name="T0" fmla="*/ 0 w 1536"/>
                  <a:gd name="T1" fmla="*/ 48 h 1056"/>
                  <a:gd name="T2" fmla="*/ 384 w 1536"/>
                  <a:gd name="T3" fmla="*/ 48 h 1056"/>
                  <a:gd name="T4" fmla="*/ 384 w 1536"/>
                  <a:gd name="T5" fmla="*/ 336 h 1056"/>
                  <a:gd name="T6" fmla="*/ 672 w 1536"/>
                  <a:gd name="T7" fmla="*/ 144 h 1056"/>
                  <a:gd name="T8" fmla="*/ 816 w 1536"/>
                  <a:gd name="T9" fmla="*/ 528 h 1056"/>
                  <a:gd name="T10" fmla="*/ 912 w 1536"/>
                  <a:gd name="T11" fmla="*/ 96 h 1056"/>
                  <a:gd name="T12" fmla="*/ 1536 w 1536"/>
                  <a:gd name="T13" fmla="*/ 1056 h 10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36" h="1056">
                    <a:moveTo>
                      <a:pt x="0" y="48"/>
                    </a:moveTo>
                    <a:cubicBezTo>
                      <a:pt x="160" y="24"/>
                      <a:pt x="320" y="0"/>
                      <a:pt x="384" y="48"/>
                    </a:cubicBezTo>
                    <a:cubicBezTo>
                      <a:pt x="448" y="96"/>
                      <a:pt x="336" y="320"/>
                      <a:pt x="384" y="336"/>
                    </a:cubicBezTo>
                    <a:cubicBezTo>
                      <a:pt x="432" y="352"/>
                      <a:pt x="600" y="112"/>
                      <a:pt x="672" y="144"/>
                    </a:cubicBezTo>
                    <a:cubicBezTo>
                      <a:pt x="744" y="176"/>
                      <a:pt x="776" y="536"/>
                      <a:pt x="816" y="528"/>
                    </a:cubicBezTo>
                    <a:cubicBezTo>
                      <a:pt x="856" y="520"/>
                      <a:pt x="792" y="8"/>
                      <a:pt x="912" y="96"/>
                    </a:cubicBezTo>
                    <a:cubicBezTo>
                      <a:pt x="1032" y="184"/>
                      <a:pt x="1284" y="620"/>
                      <a:pt x="1536" y="1056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331" name="Oval 521"/>
              <p:cNvSpPr>
                <a:spLocks noChangeArrowheads="1"/>
              </p:cNvSpPr>
              <p:nvPr/>
            </p:nvSpPr>
            <p:spPr bwMode="auto">
              <a:xfrm>
                <a:off x="432" y="110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32" name="Oval 522"/>
              <p:cNvSpPr>
                <a:spLocks noChangeArrowheads="1"/>
              </p:cNvSpPr>
              <p:nvPr/>
            </p:nvSpPr>
            <p:spPr bwMode="auto">
              <a:xfrm>
                <a:off x="624" y="110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33" name="Oval 523"/>
              <p:cNvSpPr>
                <a:spLocks noChangeArrowheads="1"/>
              </p:cNvSpPr>
              <p:nvPr/>
            </p:nvSpPr>
            <p:spPr bwMode="auto">
              <a:xfrm>
                <a:off x="768" y="1216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34" name="Oval 524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35" name="Oval 525"/>
              <p:cNvSpPr>
                <a:spLocks noChangeArrowheads="1"/>
              </p:cNvSpPr>
              <p:nvPr/>
            </p:nvSpPr>
            <p:spPr bwMode="auto">
              <a:xfrm>
                <a:off x="960" y="1248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36" name="Oval 526"/>
              <p:cNvSpPr>
                <a:spLocks noChangeArrowheads="1"/>
              </p:cNvSpPr>
              <p:nvPr/>
            </p:nvSpPr>
            <p:spPr bwMode="auto">
              <a:xfrm>
                <a:off x="1104" y="139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37" name="Oval 527"/>
              <p:cNvSpPr>
                <a:spLocks noChangeArrowheads="1"/>
              </p:cNvSpPr>
              <p:nvPr/>
            </p:nvSpPr>
            <p:spPr bwMode="auto">
              <a:xfrm>
                <a:off x="1152" y="158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38" name="Oval 528"/>
              <p:cNvSpPr>
                <a:spLocks noChangeArrowheads="1"/>
              </p:cNvSpPr>
              <p:nvPr/>
            </p:nvSpPr>
            <p:spPr bwMode="auto">
              <a:xfrm>
                <a:off x="1200" y="1296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39" name="Oval 529"/>
              <p:cNvSpPr>
                <a:spLocks noChangeArrowheads="1"/>
              </p:cNvSpPr>
              <p:nvPr/>
            </p:nvSpPr>
            <p:spPr bwMode="auto">
              <a:xfrm>
                <a:off x="1328" y="120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40" name="Oval 530"/>
              <p:cNvSpPr>
                <a:spLocks noChangeArrowheads="1"/>
              </p:cNvSpPr>
              <p:nvPr/>
            </p:nvSpPr>
            <p:spPr bwMode="auto">
              <a:xfrm>
                <a:off x="1400" y="135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41" name="Oval 531"/>
              <p:cNvSpPr>
                <a:spLocks noChangeArrowheads="1"/>
              </p:cNvSpPr>
              <p:nvPr/>
            </p:nvSpPr>
            <p:spPr bwMode="auto">
              <a:xfrm>
                <a:off x="1504" y="149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42" name="Oval 532"/>
              <p:cNvSpPr>
                <a:spLocks noChangeArrowheads="1"/>
              </p:cNvSpPr>
              <p:nvPr/>
            </p:nvSpPr>
            <p:spPr bwMode="auto">
              <a:xfrm>
                <a:off x="1616" y="160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43" name="Oval 533"/>
              <p:cNvSpPr>
                <a:spLocks noChangeArrowheads="1"/>
              </p:cNvSpPr>
              <p:nvPr/>
            </p:nvSpPr>
            <p:spPr bwMode="auto">
              <a:xfrm>
                <a:off x="1656" y="176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44" name="Oval 534"/>
              <p:cNvSpPr>
                <a:spLocks noChangeArrowheads="1"/>
              </p:cNvSpPr>
              <p:nvPr/>
            </p:nvSpPr>
            <p:spPr bwMode="auto">
              <a:xfrm>
                <a:off x="1744" y="191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45" name="Oval 535"/>
              <p:cNvSpPr>
                <a:spLocks noChangeArrowheads="1"/>
              </p:cNvSpPr>
              <p:nvPr/>
            </p:nvSpPr>
            <p:spPr bwMode="auto">
              <a:xfrm>
                <a:off x="1856" y="205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46" name="Oval 536"/>
              <p:cNvSpPr>
                <a:spLocks noChangeArrowheads="1"/>
              </p:cNvSpPr>
              <p:nvPr/>
            </p:nvSpPr>
            <p:spPr bwMode="auto">
              <a:xfrm>
                <a:off x="1968" y="217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312" name="Group 537"/>
            <p:cNvGrpSpPr>
              <a:grpSpLocks/>
            </p:cNvGrpSpPr>
            <p:nvPr/>
          </p:nvGrpSpPr>
          <p:grpSpPr bwMode="auto">
            <a:xfrm rot="-2746793">
              <a:off x="2639" y="721"/>
              <a:ext cx="528" cy="333"/>
              <a:chOff x="432" y="1104"/>
              <a:chExt cx="1680" cy="1216"/>
            </a:xfrm>
          </p:grpSpPr>
          <p:sp>
            <p:nvSpPr>
              <p:cNvPr id="313" name="Freeform 538"/>
              <p:cNvSpPr>
                <a:spLocks/>
              </p:cNvSpPr>
              <p:nvPr/>
            </p:nvSpPr>
            <p:spPr bwMode="auto">
              <a:xfrm>
                <a:off x="432" y="1152"/>
                <a:ext cx="1536" cy="1056"/>
              </a:xfrm>
              <a:custGeom>
                <a:avLst/>
                <a:gdLst>
                  <a:gd name="T0" fmla="*/ 0 w 1536"/>
                  <a:gd name="T1" fmla="*/ 48 h 1056"/>
                  <a:gd name="T2" fmla="*/ 384 w 1536"/>
                  <a:gd name="T3" fmla="*/ 48 h 1056"/>
                  <a:gd name="T4" fmla="*/ 384 w 1536"/>
                  <a:gd name="T5" fmla="*/ 336 h 1056"/>
                  <a:gd name="T6" fmla="*/ 672 w 1536"/>
                  <a:gd name="T7" fmla="*/ 144 h 1056"/>
                  <a:gd name="T8" fmla="*/ 816 w 1536"/>
                  <a:gd name="T9" fmla="*/ 528 h 1056"/>
                  <a:gd name="T10" fmla="*/ 912 w 1536"/>
                  <a:gd name="T11" fmla="*/ 96 h 1056"/>
                  <a:gd name="T12" fmla="*/ 1536 w 1536"/>
                  <a:gd name="T13" fmla="*/ 1056 h 10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36" h="1056">
                    <a:moveTo>
                      <a:pt x="0" y="48"/>
                    </a:moveTo>
                    <a:cubicBezTo>
                      <a:pt x="160" y="24"/>
                      <a:pt x="320" y="0"/>
                      <a:pt x="384" y="48"/>
                    </a:cubicBezTo>
                    <a:cubicBezTo>
                      <a:pt x="448" y="96"/>
                      <a:pt x="336" y="320"/>
                      <a:pt x="384" y="336"/>
                    </a:cubicBezTo>
                    <a:cubicBezTo>
                      <a:pt x="432" y="352"/>
                      <a:pt x="600" y="112"/>
                      <a:pt x="672" y="144"/>
                    </a:cubicBezTo>
                    <a:cubicBezTo>
                      <a:pt x="744" y="176"/>
                      <a:pt x="776" y="536"/>
                      <a:pt x="816" y="528"/>
                    </a:cubicBezTo>
                    <a:cubicBezTo>
                      <a:pt x="856" y="520"/>
                      <a:pt x="792" y="8"/>
                      <a:pt x="912" y="96"/>
                    </a:cubicBezTo>
                    <a:cubicBezTo>
                      <a:pt x="1032" y="184"/>
                      <a:pt x="1284" y="620"/>
                      <a:pt x="1536" y="1056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314" name="Oval 539"/>
              <p:cNvSpPr>
                <a:spLocks noChangeArrowheads="1"/>
              </p:cNvSpPr>
              <p:nvPr/>
            </p:nvSpPr>
            <p:spPr bwMode="auto">
              <a:xfrm>
                <a:off x="432" y="110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15" name="Oval 540"/>
              <p:cNvSpPr>
                <a:spLocks noChangeArrowheads="1"/>
              </p:cNvSpPr>
              <p:nvPr/>
            </p:nvSpPr>
            <p:spPr bwMode="auto">
              <a:xfrm>
                <a:off x="624" y="110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16" name="Oval 541"/>
              <p:cNvSpPr>
                <a:spLocks noChangeArrowheads="1"/>
              </p:cNvSpPr>
              <p:nvPr/>
            </p:nvSpPr>
            <p:spPr bwMode="auto">
              <a:xfrm>
                <a:off x="768" y="1216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17" name="Oval 542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18" name="Oval 543"/>
              <p:cNvSpPr>
                <a:spLocks noChangeArrowheads="1"/>
              </p:cNvSpPr>
              <p:nvPr/>
            </p:nvSpPr>
            <p:spPr bwMode="auto">
              <a:xfrm>
                <a:off x="960" y="1248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19" name="Oval 544"/>
              <p:cNvSpPr>
                <a:spLocks noChangeArrowheads="1"/>
              </p:cNvSpPr>
              <p:nvPr/>
            </p:nvSpPr>
            <p:spPr bwMode="auto">
              <a:xfrm>
                <a:off x="1104" y="139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20" name="Oval 545"/>
              <p:cNvSpPr>
                <a:spLocks noChangeArrowheads="1"/>
              </p:cNvSpPr>
              <p:nvPr/>
            </p:nvSpPr>
            <p:spPr bwMode="auto">
              <a:xfrm>
                <a:off x="1152" y="158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21" name="Oval 546"/>
              <p:cNvSpPr>
                <a:spLocks noChangeArrowheads="1"/>
              </p:cNvSpPr>
              <p:nvPr/>
            </p:nvSpPr>
            <p:spPr bwMode="auto">
              <a:xfrm>
                <a:off x="1200" y="1296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22" name="Oval 547"/>
              <p:cNvSpPr>
                <a:spLocks noChangeArrowheads="1"/>
              </p:cNvSpPr>
              <p:nvPr/>
            </p:nvSpPr>
            <p:spPr bwMode="auto">
              <a:xfrm>
                <a:off x="1328" y="120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23" name="Oval 548"/>
              <p:cNvSpPr>
                <a:spLocks noChangeArrowheads="1"/>
              </p:cNvSpPr>
              <p:nvPr/>
            </p:nvSpPr>
            <p:spPr bwMode="auto">
              <a:xfrm>
                <a:off x="1400" y="135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24" name="Oval 549"/>
              <p:cNvSpPr>
                <a:spLocks noChangeArrowheads="1"/>
              </p:cNvSpPr>
              <p:nvPr/>
            </p:nvSpPr>
            <p:spPr bwMode="auto">
              <a:xfrm>
                <a:off x="1504" y="149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25" name="Oval 550"/>
              <p:cNvSpPr>
                <a:spLocks noChangeArrowheads="1"/>
              </p:cNvSpPr>
              <p:nvPr/>
            </p:nvSpPr>
            <p:spPr bwMode="auto">
              <a:xfrm>
                <a:off x="1616" y="160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26" name="Oval 551"/>
              <p:cNvSpPr>
                <a:spLocks noChangeArrowheads="1"/>
              </p:cNvSpPr>
              <p:nvPr/>
            </p:nvSpPr>
            <p:spPr bwMode="auto">
              <a:xfrm>
                <a:off x="1656" y="176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27" name="Oval 552"/>
              <p:cNvSpPr>
                <a:spLocks noChangeArrowheads="1"/>
              </p:cNvSpPr>
              <p:nvPr/>
            </p:nvSpPr>
            <p:spPr bwMode="auto">
              <a:xfrm>
                <a:off x="1744" y="191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28" name="Oval 553"/>
              <p:cNvSpPr>
                <a:spLocks noChangeArrowheads="1"/>
              </p:cNvSpPr>
              <p:nvPr/>
            </p:nvSpPr>
            <p:spPr bwMode="auto">
              <a:xfrm>
                <a:off x="1856" y="205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29" name="Oval 554"/>
              <p:cNvSpPr>
                <a:spLocks noChangeArrowheads="1"/>
              </p:cNvSpPr>
              <p:nvPr/>
            </p:nvSpPr>
            <p:spPr bwMode="auto">
              <a:xfrm>
                <a:off x="1968" y="217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381" name="Group 555"/>
          <p:cNvGrpSpPr>
            <a:grpSpLocks/>
          </p:cNvGrpSpPr>
          <p:nvPr/>
        </p:nvGrpSpPr>
        <p:grpSpPr bwMode="auto">
          <a:xfrm>
            <a:off x="6629400" y="1676400"/>
            <a:ext cx="838200" cy="754063"/>
            <a:chOff x="2496" y="624"/>
            <a:chExt cx="960" cy="864"/>
          </a:xfrm>
        </p:grpSpPr>
        <p:grpSp>
          <p:nvGrpSpPr>
            <p:cNvPr id="382" name="Group 556"/>
            <p:cNvGrpSpPr>
              <a:grpSpLocks/>
            </p:cNvGrpSpPr>
            <p:nvPr/>
          </p:nvGrpSpPr>
          <p:grpSpPr bwMode="auto">
            <a:xfrm rot="1426908">
              <a:off x="2928" y="864"/>
              <a:ext cx="528" cy="333"/>
              <a:chOff x="432" y="1104"/>
              <a:chExt cx="1680" cy="1216"/>
            </a:xfrm>
          </p:grpSpPr>
          <p:sp>
            <p:nvSpPr>
              <p:cNvPr id="439" name="Freeform 557"/>
              <p:cNvSpPr>
                <a:spLocks/>
              </p:cNvSpPr>
              <p:nvPr/>
            </p:nvSpPr>
            <p:spPr bwMode="auto">
              <a:xfrm>
                <a:off x="432" y="1152"/>
                <a:ext cx="1536" cy="1056"/>
              </a:xfrm>
              <a:custGeom>
                <a:avLst/>
                <a:gdLst>
                  <a:gd name="T0" fmla="*/ 0 w 1536"/>
                  <a:gd name="T1" fmla="*/ 48 h 1056"/>
                  <a:gd name="T2" fmla="*/ 384 w 1536"/>
                  <a:gd name="T3" fmla="*/ 48 h 1056"/>
                  <a:gd name="T4" fmla="*/ 384 w 1536"/>
                  <a:gd name="T5" fmla="*/ 336 h 1056"/>
                  <a:gd name="T6" fmla="*/ 672 w 1536"/>
                  <a:gd name="T7" fmla="*/ 144 h 1056"/>
                  <a:gd name="T8" fmla="*/ 816 w 1536"/>
                  <a:gd name="T9" fmla="*/ 528 h 1056"/>
                  <a:gd name="T10" fmla="*/ 912 w 1536"/>
                  <a:gd name="T11" fmla="*/ 96 h 1056"/>
                  <a:gd name="T12" fmla="*/ 1536 w 1536"/>
                  <a:gd name="T13" fmla="*/ 1056 h 10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36" h="1056">
                    <a:moveTo>
                      <a:pt x="0" y="48"/>
                    </a:moveTo>
                    <a:cubicBezTo>
                      <a:pt x="160" y="24"/>
                      <a:pt x="320" y="0"/>
                      <a:pt x="384" y="48"/>
                    </a:cubicBezTo>
                    <a:cubicBezTo>
                      <a:pt x="448" y="96"/>
                      <a:pt x="336" y="320"/>
                      <a:pt x="384" y="336"/>
                    </a:cubicBezTo>
                    <a:cubicBezTo>
                      <a:pt x="432" y="352"/>
                      <a:pt x="600" y="112"/>
                      <a:pt x="672" y="144"/>
                    </a:cubicBezTo>
                    <a:cubicBezTo>
                      <a:pt x="744" y="176"/>
                      <a:pt x="776" y="536"/>
                      <a:pt x="816" y="528"/>
                    </a:cubicBezTo>
                    <a:cubicBezTo>
                      <a:pt x="856" y="520"/>
                      <a:pt x="792" y="8"/>
                      <a:pt x="912" y="96"/>
                    </a:cubicBezTo>
                    <a:cubicBezTo>
                      <a:pt x="1032" y="184"/>
                      <a:pt x="1284" y="620"/>
                      <a:pt x="1536" y="1056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440" name="Oval 558"/>
              <p:cNvSpPr>
                <a:spLocks noChangeArrowheads="1"/>
              </p:cNvSpPr>
              <p:nvPr/>
            </p:nvSpPr>
            <p:spPr bwMode="auto">
              <a:xfrm>
                <a:off x="432" y="110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41" name="Oval 559"/>
              <p:cNvSpPr>
                <a:spLocks noChangeArrowheads="1"/>
              </p:cNvSpPr>
              <p:nvPr/>
            </p:nvSpPr>
            <p:spPr bwMode="auto">
              <a:xfrm>
                <a:off x="624" y="110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42" name="Oval 560"/>
              <p:cNvSpPr>
                <a:spLocks noChangeArrowheads="1"/>
              </p:cNvSpPr>
              <p:nvPr/>
            </p:nvSpPr>
            <p:spPr bwMode="auto">
              <a:xfrm>
                <a:off x="768" y="1216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43" name="Oval 561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44" name="Oval 562"/>
              <p:cNvSpPr>
                <a:spLocks noChangeArrowheads="1"/>
              </p:cNvSpPr>
              <p:nvPr/>
            </p:nvSpPr>
            <p:spPr bwMode="auto">
              <a:xfrm>
                <a:off x="960" y="1248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45" name="Oval 563"/>
              <p:cNvSpPr>
                <a:spLocks noChangeArrowheads="1"/>
              </p:cNvSpPr>
              <p:nvPr/>
            </p:nvSpPr>
            <p:spPr bwMode="auto">
              <a:xfrm>
                <a:off x="1104" y="139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46" name="Oval 564"/>
              <p:cNvSpPr>
                <a:spLocks noChangeArrowheads="1"/>
              </p:cNvSpPr>
              <p:nvPr/>
            </p:nvSpPr>
            <p:spPr bwMode="auto">
              <a:xfrm>
                <a:off x="1152" y="158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47" name="Oval 565"/>
              <p:cNvSpPr>
                <a:spLocks noChangeArrowheads="1"/>
              </p:cNvSpPr>
              <p:nvPr/>
            </p:nvSpPr>
            <p:spPr bwMode="auto">
              <a:xfrm>
                <a:off x="1200" y="1296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48" name="Oval 566"/>
              <p:cNvSpPr>
                <a:spLocks noChangeArrowheads="1"/>
              </p:cNvSpPr>
              <p:nvPr/>
            </p:nvSpPr>
            <p:spPr bwMode="auto">
              <a:xfrm>
                <a:off x="1328" y="120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49" name="Oval 567"/>
              <p:cNvSpPr>
                <a:spLocks noChangeArrowheads="1"/>
              </p:cNvSpPr>
              <p:nvPr/>
            </p:nvSpPr>
            <p:spPr bwMode="auto">
              <a:xfrm>
                <a:off x="1400" y="135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50" name="Oval 568"/>
              <p:cNvSpPr>
                <a:spLocks noChangeArrowheads="1"/>
              </p:cNvSpPr>
              <p:nvPr/>
            </p:nvSpPr>
            <p:spPr bwMode="auto">
              <a:xfrm>
                <a:off x="1504" y="149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51" name="Oval 569"/>
              <p:cNvSpPr>
                <a:spLocks noChangeArrowheads="1"/>
              </p:cNvSpPr>
              <p:nvPr/>
            </p:nvSpPr>
            <p:spPr bwMode="auto">
              <a:xfrm>
                <a:off x="1616" y="160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52" name="Oval 570"/>
              <p:cNvSpPr>
                <a:spLocks noChangeArrowheads="1"/>
              </p:cNvSpPr>
              <p:nvPr/>
            </p:nvSpPr>
            <p:spPr bwMode="auto">
              <a:xfrm>
                <a:off x="1656" y="176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53" name="Oval 571"/>
              <p:cNvSpPr>
                <a:spLocks noChangeArrowheads="1"/>
              </p:cNvSpPr>
              <p:nvPr/>
            </p:nvSpPr>
            <p:spPr bwMode="auto">
              <a:xfrm>
                <a:off x="1744" y="191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54" name="Oval 572"/>
              <p:cNvSpPr>
                <a:spLocks noChangeArrowheads="1"/>
              </p:cNvSpPr>
              <p:nvPr/>
            </p:nvSpPr>
            <p:spPr bwMode="auto">
              <a:xfrm>
                <a:off x="1856" y="205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55" name="Oval 573"/>
              <p:cNvSpPr>
                <a:spLocks noChangeArrowheads="1"/>
              </p:cNvSpPr>
              <p:nvPr/>
            </p:nvSpPr>
            <p:spPr bwMode="auto">
              <a:xfrm>
                <a:off x="1968" y="217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383" name="Rectangle 574"/>
            <p:cNvSpPr>
              <a:spLocks noChangeArrowheads="1"/>
            </p:cNvSpPr>
            <p:nvPr/>
          </p:nvSpPr>
          <p:spPr bwMode="auto">
            <a:xfrm>
              <a:off x="2560" y="1098"/>
              <a:ext cx="32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84" name="Oval 575"/>
            <p:cNvSpPr>
              <a:spLocks noChangeArrowheads="1"/>
            </p:cNvSpPr>
            <p:nvPr/>
          </p:nvSpPr>
          <p:spPr bwMode="auto">
            <a:xfrm>
              <a:off x="2667" y="878"/>
              <a:ext cx="588" cy="35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385" name="Group 576"/>
            <p:cNvGrpSpPr>
              <a:grpSpLocks/>
            </p:cNvGrpSpPr>
            <p:nvPr/>
          </p:nvGrpSpPr>
          <p:grpSpPr bwMode="auto">
            <a:xfrm rot="7978312">
              <a:off x="2783" y="1057"/>
              <a:ext cx="528" cy="333"/>
              <a:chOff x="432" y="1104"/>
              <a:chExt cx="1680" cy="1216"/>
            </a:xfrm>
          </p:grpSpPr>
          <p:sp>
            <p:nvSpPr>
              <p:cNvPr id="422" name="Freeform 577"/>
              <p:cNvSpPr>
                <a:spLocks/>
              </p:cNvSpPr>
              <p:nvPr/>
            </p:nvSpPr>
            <p:spPr bwMode="auto">
              <a:xfrm>
                <a:off x="432" y="1152"/>
                <a:ext cx="1536" cy="1056"/>
              </a:xfrm>
              <a:custGeom>
                <a:avLst/>
                <a:gdLst>
                  <a:gd name="T0" fmla="*/ 0 w 1536"/>
                  <a:gd name="T1" fmla="*/ 48 h 1056"/>
                  <a:gd name="T2" fmla="*/ 384 w 1536"/>
                  <a:gd name="T3" fmla="*/ 48 h 1056"/>
                  <a:gd name="T4" fmla="*/ 384 w 1536"/>
                  <a:gd name="T5" fmla="*/ 336 h 1056"/>
                  <a:gd name="T6" fmla="*/ 672 w 1536"/>
                  <a:gd name="T7" fmla="*/ 144 h 1056"/>
                  <a:gd name="T8" fmla="*/ 816 w 1536"/>
                  <a:gd name="T9" fmla="*/ 528 h 1056"/>
                  <a:gd name="T10" fmla="*/ 912 w 1536"/>
                  <a:gd name="T11" fmla="*/ 96 h 1056"/>
                  <a:gd name="T12" fmla="*/ 1536 w 1536"/>
                  <a:gd name="T13" fmla="*/ 1056 h 10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36" h="1056">
                    <a:moveTo>
                      <a:pt x="0" y="48"/>
                    </a:moveTo>
                    <a:cubicBezTo>
                      <a:pt x="160" y="24"/>
                      <a:pt x="320" y="0"/>
                      <a:pt x="384" y="48"/>
                    </a:cubicBezTo>
                    <a:cubicBezTo>
                      <a:pt x="448" y="96"/>
                      <a:pt x="336" y="320"/>
                      <a:pt x="384" y="336"/>
                    </a:cubicBezTo>
                    <a:cubicBezTo>
                      <a:pt x="432" y="352"/>
                      <a:pt x="600" y="112"/>
                      <a:pt x="672" y="144"/>
                    </a:cubicBezTo>
                    <a:cubicBezTo>
                      <a:pt x="744" y="176"/>
                      <a:pt x="776" y="536"/>
                      <a:pt x="816" y="528"/>
                    </a:cubicBezTo>
                    <a:cubicBezTo>
                      <a:pt x="856" y="520"/>
                      <a:pt x="792" y="8"/>
                      <a:pt x="912" y="96"/>
                    </a:cubicBezTo>
                    <a:cubicBezTo>
                      <a:pt x="1032" y="184"/>
                      <a:pt x="1284" y="620"/>
                      <a:pt x="1536" y="1056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423" name="Oval 578"/>
              <p:cNvSpPr>
                <a:spLocks noChangeArrowheads="1"/>
              </p:cNvSpPr>
              <p:nvPr/>
            </p:nvSpPr>
            <p:spPr bwMode="auto">
              <a:xfrm>
                <a:off x="432" y="110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24" name="Oval 579"/>
              <p:cNvSpPr>
                <a:spLocks noChangeArrowheads="1"/>
              </p:cNvSpPr>
              <p:nvPr/>
            </p:nvSpPr>
            <p:spPr bwMode="auto">
              <a:xfrm>
                <a:off x="624" y="110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25" name="Oval 580"/>
              <p:cNvSpPr>
                <a:spLocks noChangeArrowheads="1"/>
              </p:cNvSpPr>
              <p:nvPr/>
            </p:nvSpPr>
            <p:spPr bwMode="auto">
              <a:xfrm>
                <a:off x="768" y="1216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26" name="Oval 581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27" name="Oval 582"/>
              <p:cNvSpPr>
                <a:spLocks noChangeArrowheads="1"/>
              </p:cNvSpPr>
              <p:nvPr/>
            </p:nvSpPr>
            <p:spPr bwMode="auto">
              <a:xfrm>
                <a:off x="960" y="1248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28" name="Oval 583"/>
              <p:cNvSpPr>
                <a:spLocks noChangeArrowheads="1"/>
              </p:cNvSpPr>
              <p:nvPr/>
            </p:nvSpPr>
            <p:spPr bwMode="auto">
              <a:xfrm>
                <a:off x="1104" y="139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29" name="Oval 584"/>
              <p:cNvSpPr>
                <a:spLocks noChangeArrowheads="1"/>
              </p:cNvSpPr>
              <p:nvPr/>
            </p:nvSpPr>
            <p:spPr bwMode="auto">
              <a:xfrm>
                <a:off x="1152" y="158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30" name="Oval 585"/>
              <p:cNvSpPr>
                <a:spLocks noChangeArrowheads="1"/>
              </p:cNvSpPr>
              <p:nvPr/>
            </p:nvSpPr>
            <p:spPr bwMode="auto">
              <a:xfrm>
                <a:off x="1200" y="1296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31" name="Oval 586"/>
              <p:cNvSpPr>
                <a:spLocks noChangeArrowheads="1"/>
              </p:cNvSpPr>
              <p:nvPr/>
            </p:nvSpPr>
            <p:spPr bwMode="auto">
              <a:xfrm>
                <a:off x="1328" y="120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32" name="Oval 587"/>
              <p:cNvSpPr>
                <a:spLocks noChangeArrowheads="1"/>
              </p:cNvSpPr>
              <p:nvPr/>
            </p:nvSpPr>
            <p:spPr bwMode="auto">
              <a:xfrm>
                <a:off x="1400" y="135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33" name="Oval 588"/>
              <p:cNvSpPr>
                <a:spLocks noChangeArrowheads="1"/>
              </p:cNvSpPr>
              <p:nvPr/>
            </p:nvSpPr>
            <p:spPr bwMode="auto">
              <a:xfrm>
                <a:off x="1504" y="149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34" name="Oval 589"/>
              <p:cNvSpPr>
                <a:spLocks noChangeArrowheads="1"/>
              </p:cNvSpPr>
              <p:nvPr/>
            </p:nvSpPr>
            <p:spPr bwMode="auto">
              <a:xfrm>
                <a:off x="1616" y="160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35" name="Oval 590"/>
              <p:cNvSpPr>
                <a:spLocks noChangeArrowheads="1"/>
              </p:cNvSpPr>
              <p:nvPr/>
            </p:nvSpPr>
            <p:spPr bwMode="auto">
              <a:xfrm>
                <a:off x="1656" y="176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36" name="Oval 591"/>
              <p:cNvSpPr>
                <a:spLocks noChangeArrowheads="1"/>
              </p:cNvSpPr>
              <p:nvPr/>
            </p:nvSpPr>
            <p:spPr bwMode="auto">
              <a:xfrm>
                <a:off x="1744" y="191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37" name="Oval 592"/>
              <p:cNvSpPr>
                <a:spLocks noChangeArrowheads="1"/>
              </p:cNvSpPr>
              <p:nvPr/>
            </p:nvSpPr>
            <p:spPr bwMode="auto">
              <a:xfrm>
                <a:off x="1856" y="205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38" name="Oval 593"/>
              <p:cNvSpPr>
                <a:spLocks noChangeArrowheads="1"/>
              </p:cNvSpPr>
              <p:nvPr/>
            </p:nvSpPr>
            <p:spPr bwMode="auto">
              <a:xfrm>
                <a:off x="1968" y="217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386" name="Group 594"/>
            <p:cNvGrpSpPr>
              <a:grpSpLocks/>
            </p:cNvGrpSpPr>
            <p:nvPr/>
          </p:nvGrpSpPr>
          <p:grpSpPr bwMode="auto">
            <a:xfrm rot="-10259794">
              <a:off x="2496" y="960"/>
              <a:ext cx="528" cy="333"/>
              <a:chOff x="432" y="1104"/>
              <a:chExt cx="1680" cy="1216"/>
            </a:xfrm>
          </p:grpSpPr>
          <p:sp>
            <p:nvSpPr>
              <p:cNvPr id="405" name="Freeform 595"/>
              <p:cNvSpPr>
                <a:spLocks/>
              </p:cNvSpPr>
              <p:nvPr/>
            </p:nvSpPr>
            <p:spPr bwMode="auto">
              <a:xfrm>
                <a:off x="432" y="1152"/>
                <a:ext cx="1536" cy="1056"/>
              </a:xfrm>
              <a:custGeom>
                <a:avLst/>
                <a:gdLst>
                  <a:gd name="T0" fmla="*/ 0 w 1536"/>
                  <a:gd name="T1" fmla="*/ 48 h 1056"/>
                  <a:gd name="T2" fmla="*/ 384 w 1536"/>
                  <a:gd name="T3" fmla="*/ 48 h 1056"/>
                  <a:gd name="T4" fmla="*/ 384 w 1536"/>
                  <a:gd name="T5" fmla="*/ 336 h 1056"/>
                  <a:gd name="T6" fmla="*/ 672 w 1536"/>
                  <a:gd name="T7" fmla="*/ 144 h 1056"/>
                  <a:gd name="T8" fmla="*/ 816 w 1536"/>
                  <a:gd name="T9" fmla="*/ 528 h 1056"/>
                  <a:gd name="T10" fmla="*/ 912 w 1536"/>
                  <a:gd name="T11" fmla="*/ 96 h 1056"/>
                  <a:gd name="T12" fmla="*/ 1536 w 1536"/>
                  <a:gd name="T13" fmla="*/ 1056 h 10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36" h="1056">
                    <a:moveTo>
                      <a:pt x="0" y="48"/>
                    </a:moveTo>
                    <a:cubicBezTo>
                      <a:pt x="160" y="24"/>
                      <a:pt x="320" y="0"/>
                      <a:pt x="384" y="48"/>
                    </a:cubicBezTo>
                    <a:cubicBezTo>
                      <a:pt x="448" y="96"/>
                      <a:pt x="336" y="320"/>
                      <a:pt x="384" y="336"/>
                    </a:cubicBezTo>
                    <a:cubicBezTo>
                      <a:pt x="432" y="352"/>
                      <a:pt x="600" y="112"/>
                      <a:pt x="672" y="144"/>
                    </a:cubicBezTo>
                    <a:cubicBezTo>
                      <a:pt x="744" y="176"/>
                      <a:pt x="776" y="536"/>
                      <a:pt x="816" y="528"/>
                    </a:cubicBezTo>
                    <a:cubicBezTo>
                      <a:pt x="856" y="520"/>
                      <a:pt x="792" y="8"/>
                      <a:pt x="912" y="96"/>
                    </a:cubicBezTo>
                    <a:cubicBezTo>
                      <a:pt x="1032" y="184"/>
                      <a:pt x="1284" y="620"/>
                      <a:pt x="1536" y="1056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406" name="Oval 596"/>
              <p:cNvSpPr>
                <a:spLocks noChangeArrowheads="1"/>
              </p:cNvSpPr>
              <p:nvPr/>
            </p:nvSpPr>
            <p:spPr bwMode="auto">
              <a:xfrm>
                <a:off x="432" y="110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07" name="Oval 597"/>
              <p:cNvSpPr>
                <a:spLocks noChangeArrowheads="1"/>
              </p:cNvSpPr>
              <p:nvPr/>
            </p:nvSpPr>
            <p:spPr bwMode="auto">
              <a:xfrm>
                <a:off x="624" y="110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08" name="Oval 598"/>
              <p:cNvSpPr>
                <a:spLocks noChangeArrowheads="1"/>
              </p:cNvSpPr>
              <p:nvPr/>
            </p:nvSpPr>
            <p:spPr bwMode="auto">
              <a:xfrm>
                <a:off x="768" y="1216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09" name="Oval 599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10" name="Oval 600"/>
              <p:cNvSpPr>
                <a:spLocks noChangeArrowheads="1"/>
              </p:cNvSpPr>
              <p:nvPr/>
            </p:nvSpPr>
            <p:spPr bwMode="auto">
              <a:xfrm>
                <a:off x="960" y="1248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11" name="Oval 601"/>
              <p:cNvSpPr>
                <a:spLocks noChangeArrowheads="1"/>
              </p:cNvSpPr>
              <p:nvPr/>
            </p:nvSpPr>
            <p:spPr bwMode="auto">
              <a:xfrm>
                <a:off x="1104" y="139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12" name="Oval 602"/>
              <p:cNvSpPr>
                <a:spLocks noChangeArrowheads="1"/>
              </p:cNvSpPr>
              <p:nvPr/>
            </p:nvSpPr>
            <p:spPr bwMode="auto">
              <a:xfrm>
                <a:off x="1152" y="158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13" name="Oval 603"/>
              <p:cNvSpPr>
                <a:spLocks noChangeArrowheads="1"/>
              </p:cNvSpPr>
              <p:nvPr/>
            </p:nvSpPr>
            <p:spPr bwMode="auto">
              <a:xfrm>
                <a:off x="1200" y="1296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14" name="Oval 604"/>
              <p:cNvSpPr>
                <a:spLocks noChangeArrowheads="1"/>
              </p:cNvSpPr>
              <p:nvPr/>
            </p:nvSpPr>
            <p:spPr bwMode="auto">
              <a:xfrm>
                <a:off x="1328" y="120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15" name="Oval 605"/>
              <p:cNvSpPr>
                <a:spLocks noChangeArrowheads="1"/>
              </p:cNvSpPr>
              <p:nvPr/>
            </p:nvSpPr>
            <p:spPr bwMode="auto">
              <a:xfrm>
                <a:off x="1400" y="135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16" name="Oval 606"/>
              <p:cNvSpPr>
                <a:spLocks noChangeArrowheads="1"/>
              </p:cNvSpPr>
              <p:nvPr/>
            </p:nvSpPr>
            <p:spPr bwMode="auto">
              <a:xfrm>
                <a:off x="1504" y="149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17" name="Oval 607"/>
              <p:cNvSpPr>
                <a:spLocks noChangeArrowheads="1"/>
              </p:cNvSpPr>
              <p:nvPr/>
            </p:nvSpPr>
            <p:spPr bwMode="auto">
              <a:xfrm>
                <a:off x="1616" y="160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18" name="Oval 608"/>
              <p:cNvSpPr>
                <a:spLocks noChangeArrowheads="1"/>
              </p:cNvSpPr>
              <p:nvPr/>
            </p:nvSpPr>
            <p:spPr bwMode="auto">
              <a:xfrm>
                <a:off x="1656" y="176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19" name="Oval 609"/>
              <p:cNvSpPr>
                <a:spLocks noChangeArrowheads="1"/>
              </p:cNvSpPr>
              <p:nvPr/>
            </p:nvSpPr>
            <p:spPr bwMode="auto">
              <a:xfrm>
                <a:off x="1744" y="191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20" name="Oval 610"/>
              <p:cNvSpPr>
                <a:spLocks noChangeArrowheads="1"/>
              </p:cNvSpPr>
              <p:nvPr/>
            </p:nvSpPr>
            <p:spPr bwMode="auto">
              <a:xfrm>
                <a:off x="1856" y="205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21" name="Oval 611"/>
              <p:cNvSpPr>
                <a:spLocks noChangeArrowheads="1"/>
              </p:cNvSpPr>
              <p:nvPr/>
            </p:nvSpPr>
            <p:spPr bwMode="auto">
              <a:xfrm>
                <a:off x="1968" y="217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387" name="Group 612"/>
            <p:cNvGrpSpPr>
              <a:grpSpLocks/>
            </p:cNvGrpSpPr>
            <p:nvPr/>
          </p:nvGrpSpPr>
          <p:grpSpPr bwMode="auto">
            <a:xfrm rot="-2746793">
              <a:off x="2639" y="721"/>
              <a:ext cx="528" cy="333"/>
              <a:chOff x="432" y="1104"/>
              <a:chExt cx="1680" cy="1216"/>
            </a:xfrm>
          </p:grpSpPr>
          <p:sp>
            <p:nvSpPr>
              <p:cNvPr id="388" name="Freeform 613"/>
              <p:cNvSpPr>
                <a:spLocks/>
              </p:cNvSpPr>
              <p:nvPr/>
            </p:nvSpPr>
            <p:spPr bwMode="auto">
              <a:xfrm>
                <a:off x="432" y="1152"/>
                <a:ext cx="1536" cy="1056"/>
              </a:xfrm>
              <a:custGeom>
                <a:avLst/>
                <a:gdLst>
                  <a:gd name="T0" fmla="*/ 0 w 1536"/>
                  <a:gd name="T1" fmla="*/ 48 h 1056"/>
                  <a:gd name="T2" fmla="*/ 384 w 1536"/>
                  <a:gd name="T3" fmla="*/ 48 h 1056"/>
                  <a:gd name="T4" fmla="*/ 384 w 1536"/>
                  <a:gd name="T5" fmla="*/ 336 h 1056"/>
                  <a:gd name="T6" fmla="*/ 672 w 1536"/>
                  <a:gd name="T7" fmla="*/ 144 h 1056"/>
                  <a:gd name="T8" fmla="*/ 816 w 1536"/>
                  <a:gd name="T9" fmla="*/ 528 h 1056"/>
                  <a:gd name="T10" fmla="*/ 912 w 1536"/>
                  <a:gd name="T11" fmla="*/ 96 h 1056"/>
                  <a:gd name="T12" fmla="*/ 1536 w 1536"/>
                  <a:gd name="T13" fmla="*/ 1056 h 10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36" h="1056">
                    <a:moveTo>
                      <a:pt x="0" y="48"/>
                    </a:moveTo>
                    <a:cubicBezTo>
                      <a:pt x="160" y="24"/>
                      <a:pt x="320" y="0"/>
                      <a:pt x="384" y="48"/>
                    </a:cubicBezTo>
                    <a:cubicBezTo>
                      <a:pt x="448" y="96"/>
                      <a:pt x="336" y="320"/>
                      <a:pt x="384" y="336"/>
                    </a:cubicBezTo>
                    <a:cubicBezTo>
                      <a:pt x="432" y="352"/>
                      <a:pt x="600" y="112"/>
                      <a:pt x="672" y="144"/>
                    </a:cubicBezTo>
                    <a:cubicBezTo>
                      <a:pt x="744" y="176"/>
                      <a:pt x="776" y="536"/>
                      <a:pt x="816" y="528"/>
                    </a:cubicBezTo>
                    <a:cubicBezTo>
                      <a:pt x="856" y="520"/>
                      <a:pt x="792" y="8"/>
                      <a:pt x="912" y="96"/>
                    </a:cubicBezTo>
                    <a:cubicBezTo>
                      <a:pt x="1032" y="184"/>
                      <a:pt x="1284" y="620"/>
                      <a:pt x="1536" y="1056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389" name="Oval 614"/>
              <p:cNvSpPr>
                <a:spLocks noChangeArrowheads="1"/>
              </p:cNvSpPr>
              <p:nvPr/>
            </p:nvSpPr>
            <p:spPr bwMode="auto">
              <a:xfrm>
                <a:off x="432" y="110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90" name="Oval 615"/>
              <p:cNvSpPr>
                <a:spLocks noChangeArrowheads="1"/>
              </p:cNvSpPr>
              <p:nvPr/>
            </p:nvSpPr>
            <p:spPr bwMode="auto">
              <a:xfrm>
                <a:off x="624" y="110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91" name="Oval 616"/>
              <p:cNvSpPr>
                <a:spLocks noChangeArrowheads="1"/>
              </p:cNvSpPr>
              <p:nvPr/>
            </p:nvSpPr>
            <p:spPr bwMode="auto">
              <a:xfrm>
                <a:off x="768" y="1216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92" name="Oval 617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93" name="Oval 618"/>
              <p:cNvSpPr>
                <a:spLocks noChangeArrowheads="1"/>
              </p:cNvSpPr>
              <p:nvPr/>
            </p:nvSpPr>
            <p:spPr bwMode="auto">
              <a:xfrm>
                <a:off x="960" y="1248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94" name="Oval 619"/>
              <p:cNvSpPr>
                <a:spLocks noChangeArrowheads="1"/>
              </p:cNvSpPr>
              <p:nvPr/>
            </p:nvSpPr>
            <p:spPr bwMode="auto">
              <a:xfrm>
                <a:off x="1104" y="139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95" name="Oval 620"/>
              <p:cNvSpPr>
                <a:spLocks noChangeArrowheads="1"/>
              </p:cNvSpPr>
              <p:nvPr/>
            </p:nvSpPr>
            <p:spPr bwMode="auto">
              <a:xfrm>
                <a:off x="1152" y="158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96" name="Oval 621"/>
              <p:cNvSpPr>
                <a:spLocks noChangeArrowheads="1"/>
              </p:cNvSpPr>
              <p:nvPr/>
            </p:nvSpPr>
            <p:spPr bwMode="auto">
              <a:xfrm>
                <a:off x="1200" y="1296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97" name="Oval 622"/>
              <p:cNvSpPr>
                <a:spLocks noChangeArrowheads="1"/>
              </p:cNvSpPr>
              <p:nvPr/>
            </p:nvSpPr>
            <p:spPr bwMode="auto">
              <a:xfrm>
                <a:off x="1328" y="120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98" name="Oval 623"/>
              <p:cNvSpPr>
                <a:spLocks noChangeArrowheads="1"/>
              </p:cNvSpPr>
              <p:nvPr/>
            </p:nvSpPr>
            <p:spPr bwMode="auto">
              <a:xfrm>
                <a:off x="1400" y="135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99" name="Oval 624"/>
              <p:cNvSpPr>
                <a:spLocks noChangeArrowheads="1"/>
              </p:cNvSpPr>
              <p:nvPr/>
            </p:nvSpPr>
            <p:spPr bwMode="auto">
              <a:xfrm>
                <a:off x="1504" y="149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00" name="Oval 625"/>
              <p:cNvSpPr>
                <a:spLocks noChangeArrowheads="1"/>
              </p:cNvSpPr>
              <p:nvPr/>
            </p:nvSpPr>
            <p:spPr bwMode="auto">
              <a:xfrm>
                <a:off x="1616" y="160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01" name="Oval 626"/>
              <p:cNvSpPr>
                <a:spLocks noChangeArrowheads="1"/>
              </p:cNvSpPr>
              <p:nvPr/>
            </p:nvSpPr>
            <p:spPr bwMode="auto">
              <a:xfrm>
                <a:off x="1656" y="176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02" name="Oval 627"/>
              <p:cNvSpPr>
                <a:spLocks noChangeArrowheads="1"/>
              </p:cNvSpPr>
              <p:nvPr/>
            </p:nvSpPr>
            <p:spPr bwMode="auto">
              <a:xfrm>
                <a:off x="1744" y="191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03" name="Oval 628"/>
              <p:cNvSpPr>
                <a:spLocks noChangeArrowheads="1"/>
              </p:cNvSpPr>
              <p:nvPr/>
            </p:nvSpPr>
            <p:spPr bwMode="auto">
              <a:xfrm>
                <a:off x="1856" y="205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04" name="Oval 629"/>
              <p:cNvSpPr>
                <a:spLocks noChangeArrowheads="1"/>
              </p:cNvSpPr>
              <p:nvPr/>
            </p:nvSpPr>
            <p:spPr bwMode="auto">
              <a:xfrm>
                <a:off x="1968" y="217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456" name="Group 630"/>
          <p:cNvGrpSpPr>
            <a:grpSpLocks/>
          </p:cNvGrpSpPr>
          <p:nvPr/>
        </p:nvGrpSpPr>
        <p:grpSpPr bwMode="auto">
          <a:xfrm>
            <a:off x="7162800" y="1752600"/>
            <a:ext cx="838200" cy="754063"/>
            <a:chOff x="2496" y="624"/>
            <a:chExt cx="960" cy="864"/>
          </a:xfrm>
        </p:grpSpPr>
        <p:grpSp>
          <p:nvGrpSpPr>
            <p:cNvPr id="457" name="Group 631"/>
            <p:cNvGrpSpPr>
              <a:grpSpLocks/>
            </p:cNvGrpSpPr>
            <p:nvPr/>
          </p:nvGrpSpPr>
          <p:grpSpPr bwMode="auto">
            <a:xfrm rot="1426908">
              <a:off x="2928" y="864"/>
              <a:ext cx="528" cy="333"/>
              <a:chOff x="432" y="1104"/>
              <a:chExt cx="1680" cy="1216"/>
            </a:xfrm>
          </p:grpSpPr>
          <p:sp>
            <p:nvSpPr>
              <p:cNvPr id="514" name="Freeform 632"/>
              <p:cNvSpPr>
                <a:spLocks/>
              </p:cNvSpPr>
              <p:nvPr/>
            </p:nvSpPr>
            <p:spPr bwMode="auto">
              <a:xfrm>
                <a:off x="432" y="1152"/>
                <a:ext cx="1536" cy="1056"/>
              </a:xfrm>
              <a:custGeom>
                <a:avLst/>
                <a:gdLst>
                  <a:gd name="T0" fmla="*/ 0 w 1536"/>
                  <a:gd name="T1" fmla="*/ 48 h 1056"/>
                  <a:gd name="T2" fmla="*/ 384 w 1536"/>
                  <a:gd name="T3" fmla="*/ 48 h 1056"/>
                  <a:gd name="T4" fmla="*/ 384 w 1536"/>
                  <a:gd name="T5" fmla="*/ 336 h 1056"/>
                  <a:gd name="T6" fmla="*/ 672 w 1536"/>
                  <a:gd name="T7" fmla="*/ 144 h 1056"/>
                  <a:gd name="T8" fmla="*/ 816 w 1536"/>
                  <a:gd name="T9" fmla="*/ 528 h 1056"/>
                  <a:gd name="T10" fmla="*/ 912 w 1536"/>
                  <a:gd name="T11" fmla="*/ 96 h 1056"/>
                  <a:gd name="T12" fmla="*/ 1536 w 1536"/>
                  <a:gd name="T13" fmla="*/ 1056 h 10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36" h="1056">
                    <a:moveTo>
                      <a:pt x="0" y="48"/>
                    </a:moveTo>
                    <a:cubicBezTo>
                      <a:pt x="160" y="24"/>
                      <a:pt x="320" y="0"/>
                      <a:pt x="384" y="48"/>
                    </a:cubicBezTo>
                    <a:cubicBezTo>
                      <a:pt x="448" y="96"/>
                      <a:pt x="336" y="320"/>
                      <a:pt x="384" y="336"/>
                    </a:cubicBezTo>
                    <a:cubicBezTo>
                      <a:pt x="432" y="352"/>
                      <a:pt x="600" y="112"/>
                      <a:pt x="672" y="144"/>
                    </a:cubicBezTo>
                    <a:cubicBezTo>
                      <a:pt x="744" y="176"/>
                      <a:pt x="776" y="536"/>
                      <a:pt x="816" y="528"/>
                    </a:cubicBezTo>
                    <a:cubicBezTo>
                      <a:pt x="856" y="520"/>
                      <a:pt x="792" y="8"/>
                      <a:pt x="912" y="96"/>
                    </a:cubicBezTo>
                    <a:cubicBezTo>
                      <a:pt x="1032" y="184"/>
                      <a:pt x="1284" y="620"/>
                      <a:pt x="1536" y="1056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515" name="Oval 633"/>
              <p:cNvSpPr>
                <a:spLocks noChangeArrowheads="1"/>
              </p:cNvSpPr>
              <p:nvPr/>
            </p:nvSpPr>
            <p:spPr bwMode="auto">
              <a:xfrm>
                <a:off x="432" y="110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16" name="Oval 634"/>
              <p:cNvSpPr>
                <a:spLocks noChangeArrowheads="1"/>
              </p:cNvSpPr>
              <p:nvPr/>
            </p:nvSpPr>
            <p:spPr bwMode="auto">
              <a:xfrm>
                <a:off x="624" y="110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17" name="Oval 635"/>
              <p:cNvSpPr>
                <a:spLocks noChangeArrowheads="1"/>
              </p:cNvSpPr>
              <p:nvPr/>
            </p:nvSpPr>
            <p:spPr bwMode="auto">
              <a:xfrm>
                <a:off x="768" y="1216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18" name="Oval 636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19" name="Oval 637"/>
              <p:cNvSpPr>
                <a:spLocks noChangeArrowheads="1"/>
              </p:cNvSpPr>
              <p:nvPr/>
            </p:nvSpPr>
            <p:spPr bwMode="auto">
              <a:xfrm>
                <a:off x="960" y="1248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20" name="Oval 638"/>
              <p:cNvSpPr>
                <a:spLocks noChangeArrowheads="1"/>
              </p:cNvSpPr>
              <p:nvPr/>
            </p:nvSpPr>
            <p:spPr bwMode="auto">
              <a:xfrm>
                <a:off x="1104" y="139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21" name="Oval 639"/>
              <p:cNvSpPr>
                <a:spLocks noChangeArrowheads="1"/>
              </p:cNvSpPr>
              <p:nvPr/>
            </p:nvSpPr>
            <p:spPr bwMode="auto">
              <a:xfrm>
                <a:off x="1152" y="158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22" name="Oval 640"/>
              <p:cNvSpPr>
                <a:spLocks noChangeArrowheads="1"/>
              </p:cNvSpPr>
              <p:nvPr/>
            </p:nvSpPr>
            <p:spPr bwMode="auto">
              <a:xfrm>
                <a:off x="1200" y="1296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23" name="Oval 641"/>
              <p:cNvSpPr>
                <a:spLocks noChangeArrowheads="1"/>
              </p:cNvSpPr>
              <p:nvPr/>
            </p:nvSpPr>
            <p:spPr bwMode="auto">
              <a:xfrm>
                <a:off x="1328" y="120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24" name="Oval 642"/>
              <p:cNvSpPr>
                <a:spLocks noChangeArrowheads="1"/>
              </p:cNvSpPr>
              <p:nvPr/>
            </p:nvSpPr>
            <p:spPr bwMode="auto">
              <a:xfrm>
                <a:off x="1400" y="135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25" name="Oval 643"/>
              <p:cNvSpPr>
                <a:spLocks noChangeArrowheads="1"/>
              </p:cNvSpPr>
              <p:nvPr/>
            </p:nvSpPr>
            <p:spPr bwMode="auto">
              <a:xfrm>
                <a:off x="1504" y="149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26" name="Oval 644"/>
              <p:cNvSpPr>
                <a:spLocks noChangeArrowheads="1"/>
              </p:cNvSpPr>
              <p:nvPr/>
            </p:nvSpPr>
            <p:spPr bwMode="auto">
              <a:xfrm>
                <a:off x="1616" y="160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27" name="Oval 645"/>
              <p:cNvSpPr>
                <a:spLocks noChangeArrowheads="1"/>
              </p:cNvSpPr>
              <p:nvPr/>
            </p:nvSpPr>
            <p:spPr bwMode="auto">
              <a:xfrm>
                <a:off x="1656" y="176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28" name="Oval 646"/>
              <p:cNvSpPr>
                <a:spLocks noChangeArrowheads="1"/>
              </p:cNvSpPr>
              <p:nvPr/>
            </p:nvSpPr>
            <p:spPr bwMode="auto">
              <a:xfrm>
                <a:off x="1744" y="191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29" name="Oval 647"/>
              <p:cNvSpPr>
                <a:spLocks noChangeArrowheads="1"/>
              </p:cNvSpPr>
              <p:nvPr/>
            </p:nvSpPr>
            <p:spPr bwMode="auto">
              <a:xfrm>
                <a:off x="1856" y="205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30" name="Oval 648"/>
              <p:cNvSpPr>
                <a:spLocks noChangeArrowheads="1"/>
              </p:cNvSpPr>
              <p:nvPr/>
            </p:nvSpPr>
            <p:spPr bwMode="auto">
              <a:xfrm>
                <a:off x="1968" y="217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458" name="Rectangle 649"/>
            <p:cNvSpPr>
              <a:spLocks noChangeArrowheads="1"/>
            </p:cNvSpPr>
            <p:nvPr/>
          </p:nvSpPr>
          <p:spPr bwMode="auto">
            <a:xfrm>
              <a:off x="2560" y="1098"/>
              <a:ext cx="32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9" name="Oval 650"/>
            <p:cNvSpPr>
              <a:spLocks noChangeArrowheads="1"/>
            </p:cNvSpPr>
            <p:nvPr/>
          </p:nvSpPr>
          <p:spPr bwMode="auto">
            <a:xfrm>
              <a:off x="2667" y="878"/>
              <a:ext cx="588" cy="35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460" name="Group 651"/>
            <p:cNvGrpSpPr>
              <a:grpSpLocks/>
            </p:cNvGrpSpPr>
            <p:nvPr/>
          </p:nvGrpSpPr>
          <p:grpSpPr bwMode="auto">
            <a:xfrm rot="7978312">
              <a:off x="2783" y="1057"/>
              <a:ext cx="528" cy="333"/>
              <a:chOff x="432" y="1104"/>
              <a:chExt cx="1680" cy="1216"/>
            </a:xfrm>
          </p:grpSpPr>
          <p:sp>
            <p:nvSpPr>
              <p:cNvPr id="497" name="Freeform 652"/>
              <p:cNvSpPr>
                <a:spLocks/>
              </p:cNvSpPr>
              <p:nvPr/>
            </p:nvSpPr>
            <p:spPr bwMode="auto">
              <a:xfrm>
                <a:off x="432" y="1152"/>
                <a:ext cx="1536" cy="1056"/>
              </a:xfrm>
              <a:custGeom>
                <a:avLst/>
                <a:gdLst>
                  <a:gd name="T0" fmla="*/ 0 w 1536"/>
                  <a:gd name="T1" fmla="*/ 48 h 1056"/>
                  <a:gd name="T2" fmla="*/ 384 w 1536"/>
                  <a:gd name="T3" fmla="*/ 48 h 1056"/>
                  <a:gd name="T4" fmla="*/ 384 w 1536"/>
                  <a:gd name="T5" fmla="*/ 336 h 1056"/>
                  <a:gd name="T6" fmla="*/ 672 w 1536"/>
                  <a:gd name="T7" fmla="*/ 144 h 1056"/>
                  <a:gd name="T8" fmla="*/ 816 w 1536"/>
                  <a:gd name="T9" fmla="*/ 528 h 1056"/>
                  <a:gd name="T10" fmla="*/ 912 w 1536"/>
                  <a:gd name="T11" fmla="*/ 96 h 1056"/>
                  <a:gd name="T12" fmla="*/ 1536 w 1536"/>
                  <a:gd name="T13" fmla="*/ 1056 h 10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36" h="1056">
                    <a:moveTo>
                      <a:pt x="0" y="48"/>
                    </a:moveTo>
                    <a:cubicBezTo>
                      <a:pt x="160" y="24"/>
                      <a:pt x="320" y="0"/>
                      <a:pt x="384" y="48"/>
                    </a:cubicBezTo>
                    <a:cubicBezTo>
                      <a:pt x="448" y="96"/>
                      <a:pt x="336" y="320"/>
                      <a:pt x="384" y="336"/>
                    </a:cubicBezTo>
                    <a:cubicBezTo>
                      <a:pt x="432" y="352"/>
                      <a:pt x="600" y="112"/>
                      <a:pt x="672" y="144"/>
                    </a:cubicBezTo>
                    <a:cubicBezTo>
                      <a:pt x="744" y="176"/>
                      <a:pt x="776" y="536"/>
                      <a:pt x="816" y="528"/>
                    </a:cubicBezTo>
                    <a:cubicBezTo>
                      <a:pt x="856" y="520"/>
                      <a:pt x="792" y="8"/>
                      <a:pt x="912" y="96"/>
                    </a:cubicBezTo>
                    <a:cubicBezTo>
                      <a:pt x="1032" y="184"/>
                      <a:pt x="1284" y="620"/>
                      <a:pt x="1536" y="1056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498" name="Oval 653"/>
              <p:cNvSpPr>
                <a:spLocks noChangeArrowheads="1"/>
              </p:cNvSpPr>
              <p:nvPr/>
            </p:nvSpPr>
            <p:spPr bwMode="auto">
              <a:xfrm>
                <a:off x="432" y="110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99" name="Oval 654"/>
              <p:cNvSpPr>
                <a:spLocks noChangeArrowheads="1"/>
              </p:cNvSpPr>
              <p:nvPr/>
            </p:nvSpPr>
            <p:spPr bwMode="auto">
              <a:xfrm>
                <a:off x="624" y="110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00" name="Oval 655"/>
              <p:cNvSpPr>
                <a:spLocks noChangeArrowheads="1"/>
              </p:cNvSpPr>
              <p:nvPr/>
            </p:nvSpPr>
            <p:spPr bwMode="auto">
              <a:xfrm>
                <a:off x="768" y="1216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01" name="Oval 656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02" name="Oval 657"/>
              <p:cNvSpPr>
                <a:spLocks noChangeArrowheads="1"/>
              </p:cNvSpPr>
              <p:nvPr/>
            </p:nvSpPr>
            <p:spPr bwMode="auto">
              <a:xfrm>
                <a:off x="960" y="1248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03" name="Oval 658"/>
              <p:cNvSpPr>
                <a:spLocks noChangeArrowheads="1"/>
              </p:cNvSpPr>
              <p:nvPr/>
            </p:nvSpPr>
            <p:spPr bwMode="auto">
              <a:xfrm>
                <a:off x="1104" y="139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04" name="Oval 659"/>
              <p:cNvSpPr>
                <a:spLocks noChangeArrowheads="1"/>
              </p:cNvSpPr>
              <p:nvPr/>
            </p:nvSpPr>
            <p:spPr bwMode="auto">
              <a:xfrm>
                <a:off x="1152" y="158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05" name="Oval 660"/>
              <p:cNvSpPr>
                <a:spLocks noChangeArrowheads="1"/>
              </p:cNvSpPr>
              <p:nvPr/>
            </p:nvSpPr>
            <p:spPr bwMode="auto">
              <a:xfrm>
                <a:off x="1200" y="1296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06" name="Oval 661"/>
              <p:cNvSpPr>
                <a:spLocks noChangeArrowheads="1"/>
              </p:cNvSpPr>
              <p:nvPr/>
            </p:nvSpPr>
            <p:spPr bwMode="auto">
              <a:xfrm>
                <a:off x="1328" y="120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07" name="Oval 662"/>
              <p:cNvSpPr>
                <a:spLocks noChangeArrowheads="1"/>
              </p:cNvSpPr>
              <p:nvPr/>
            </p:nvSpPr>
            <p:spPr bwMode="auto">
              <a:xfrm>
                <a:off x="1400" y="135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08" name="Oval 663"/>
              <p:cNvSpPr>
                <a:spLocks noChangeArrowheads="1"/>
              </p:cNvSpPr>
              <p:nvPr/>
            </p:nvSpPr>
            <p:spPr bwMode="auto">
              <a:xfrm>
                <a:off x="1504" y="149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09" name="Oval 664"/>
              <p:cNvSpPr>
                <a:spLocks noChangeArrowheads="1"/>
              </p:cNvSpPr>
              <p:nvPr/>
            </p:nvSpPr>
            <p:spPr bwMode="auto">
              <a:xfrm>
                <a:off x="1616" y="160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10" name="Oval 665"/>
              <p:cNvSpPr>
                <a:spLocks noChangeArrowheads="1"/>
              </p:cNvSpPr>
              <p:nvPr/>
            </p:nvSpPr>
            <p:spPr bwMode="auto">
              <a:xfrm>
                <a:off x="1656" y="176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11" name="Oval 666"/>
              <p:cNvSpPr>
                <a:spLocks noChangeArrowheads="1"/>
              </p:cNvSpPr>
              <p:nvPr/>
            </p:nvSpPr>
            <p:spPr bwMode="auto">
              <a:xfrm>
                <a:off x="1744" y="191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12" name="Oval 667"/>
              <p:cNvSpPr>
                <a:spLocks noChangeArrowheads="1"/>
              </p:cNvSpPr>
              <p:nvPr/>
            </p:nvSpPr>
            <p:spPr bwMode="auto">
              <a:xfrm>
                <a:off x="1856" y="205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13" name="Oval 668"/>
              <p:cNvSpPr>
                <a:spLocks noChangeArrowheads="1"/>
              </p:cNvSpPr>
              <p:nvPr/>
            </p:nvSpPr>
            <p:spPr bwMode="auto">
              <a:xfrm>
                <a:off x="1968" y="217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461" name="Group 669"/>
            <p:cNvGrpSpPr>
              <a:grpSpLocks/>
            </p:cNvGrpSpPr>
            <p:nvPr/>
          </p:nvGrpSpPr>
          <p:grpSpPr bwMode="auto">
            <a:xfrm rot="-10259794">
              <a:off x="2496" y="960"/>
              <a:ext cx="528" cy="333"/>
              <a:chOff x="432" y="1104"/>
              <a:chExt cx="1680" cy="1216"/>
            </a:xfrm>
          </p:grpSpPr>
          <p:sp>
            <p:nvSpPr>
              <p:cNvPr id="480" name="Freeform 670"/>
              <p:cNvSpPr>
                <a:spLocks/>
              </p:cNvSpPr>
              <p:nvPr/>
            </p:nvSpPr>
            <p:spPr bwMode="auto">
              <a:xfrm>
                <a:off x="432" y="1152"/>
                <a:ext cx="1536" cy="1056"/>
              </a:xfrm>
              <a:custGeom>
                <a:avLst/>
                <a:gdLst>
                  <a:gd name="T0" fmla="*/ 0 w 1536"/>
                  <a:gd name="T1" fmla="*/ 48 h 1056"/>
                  <a:gd name="T2" fmla="*/ 384 w 1536"/>
                  <a:gd name="T3" fmla="*/ 48 h 1056"/>
                  <a:gd name="T4" fmla="*/ 384 w 1536"/>
                  <a:gd name="T5" fmla="*/ 336 h 1056"/>
                  <a:gd name="T6" fmla="*/ 672 w 1536"/>
                  <a:gd name="T7" fmla="*/ 144 h 1056"/>
                  <a:gd name="T8" fmla="*/ 816 w 1536"/>
                  <a:gd name="T9" fmla="*/ 528 h 1056"/>
                  <a:gd name="T10" fmla="*/ 912 w 1536"/>
                  <a:gd name="T11" fmla="*/ 96 h 1056"/>
                  <a:gd name="T12" fmla="*/ 1536 w 1536"/>
                  <a:gd name="T13" fmla="*/ 1056 h 10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36" h="1056">
                    <a:moveTo>
                      <a:pt x="0" y="48"/>
                    </a:moveTo>
                    <a:cubicBezTo>
                      <a:pt x="160" y="24"/>
                      <a:pt x="320" y="0"/>
                      <a:pt x="384" y="48"/>
                    </a:cubicBezTo>
                    <a:cubicBezTo>
                      <a:pt x="448" y="96"/>
                      <a:pt x="336" y="320"/>
                      <a:pt x="384" y="336"/>
                    </a:cubicBezTo>
                    <a:cubicBezTo>
                      <a:pt x="432" y="352"/>
                      <a:pt x="600" y="112"/>
                      <a:pt x="672" y="144"/>
                    </a:cubicBezTo>
                    <a:cubicBezTo>
                      <a:pt x="744" y="176"/>
                      <a:pt x="776" y="536"/>
                      <a:pt x="816" y="528"/>
                    </a:cubicBezTo>
                    <a:cubicBezTo>
                      <a:pt x="856" y="520"/>
                      <a:pt x="792" y="8"/>
                      <a:pt x="912" y="96"/>
                    </a:cubicBezTo>
                    <a:cubicBezTo>
                      <a:pt x="1032" y="184"/>
                      <a:pt x="1284" y="620"/>
                      <a:pt x="1536" y="1056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481" name="Oval 671"/>
              <p:cNvSpPr>
                <a:spLocks noChangeArrowheads="1"/>
              </p:cNvSpPr>
              <p:nvPr/>
            </p:nvSpPr>
            <p:spPr bwMode="auto">
              <a:xfrm>
                <a:off x="432" y="110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82" name="Oval 672"/>
              <p:cNvSpPr>
                <a:spLocks noChangeArrowheads="1"/>
              </p:cNvSpPr>
              <p:nvPr/>
            </p:nvSpPr>
            <p:spPr bwMode="auto">
              <a:xfrm>
                <a:off x="624" y="110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83" name="Oval 673"/>
              <p:cNvSpPr>
                <a:spLocks noChangeArrowheads="1"/>
              </p:cNvSpPr>
              <p:nvPr/>
            </p:nvSpPr>
            <p:spPr bwMode="auto">
              <a:xfrm>
                <a:off x="768" y="1216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84" name="Oval 674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85" name="Oval 675"/>
              <p:cNvSpPr>
                <a:spLocks noChangeArrowheads="1"/>
              </p:cNvSpPr>
              <p:nvPr/>
            </p:nvSpPr>
            <p:spPr bwMode="auto">
              <a:xfrm>
                <a:off x="960" y="1248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86" name="Oval 676"/>
              <p:cNvSpPr>
                <a:spLocks noChangeArrowheads="1"/>
              </p:cNvSpPr>
              <p:nvPr/>
            </p:nvSpPr>
            <p:spPr bwMode="auto">
              <a:xfrm>
                <a:off x="1104" y="139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87" name="Oval 677"/>
              <p:cNvSpPr>
                <a:spLocks noChangeArrowheads="1"/>
              </p:cNvSpPr>
              <p:nvPr/>
            </p:nvSpPr>
            <p:spPr bwMode="auto">
              <a:xfrm>
                <a:off x="1152" y="158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88" name="Oval 678"/>
              <p:cNvSpPr>
                <a:spLocks noChangeArrowheads="1"/>
              </p:cNvSpPr>
              <p:nvPr/>
            </p:nvSpPr>
            <p:spPr bwMode="auto">
              <a:xfrm>
                <a:off x="1200" y="1296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89" name="Oval 679"/>
              <p:cNvSpPr>
                <a:spLocks noChangeArrowheads="1"/>
              </p:cNvSpPr>
              <p:nvPr/>
            </p:nvSpPr>
            <p:spPr bwMode="auto">
              <a:xfrm>
                <a:off x="1328" y="120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90" name="Oval 680"/>
              <p:cNvSpPr>
                <a:spLocks noChangeArrowheads="1"/>
              </p:cNvSpPr>
              <p:nvPr/>
            </p:nvSpPr>
            <p:spPr bwMode="auto">
              <a:xfrm>
                <a:off x="1400" y="135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91" name="Oval 681"/>
              <p:cNvSpPr>
                <a:spLocks noChangeArrowheads="1"/>
              </p:cNvSpPr>
              <p:nvPr/>
            </p:nvSpPr>
            <p:spPr bwMode="auto">
              <a:xfrm>
                <a:off x="1504" y="149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92" name="Oval 682"/>
              <p:cNvSpPr>
                <a:spLocks noChangeArrowheads="1"/>
              </p:cNvSpPr>
              <p:nvPr/>
            </p:nvSpPr>
            <p:spPr bwMode="auto">
              <a:xfrm>
                <a:off x="1616" y="160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93" name="Oval 683"/>
              <p:cNvSpPr>
                <a:spLocks noChangeArrowheads="1"/>
              </p:cNvSpPr>
              <p:nvPr/>
            </p:nvSpPr>
            <p:spPr bwMode="auto">
              <a:xfrm>
                <a:off x="1656" y="176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94" name="Oval 684"/>
              <p:cNvSpPr>
                <a:spLocks noChangeArrowheads="1"/>
              </p:cNvSpPr>
              <p:nvPr/>
            </p:nvSpPr>
            <p:spPr bwMode="auto">
              <a:xfrm>
                <a:off x="1744" y="191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95" name="Oval 685"/>
              <p:cNvSpPr>
                <a:spLocks noChangeArrowheads="1"/>
              </p:cNvSpPr>
              <p:nvPr/>
            </p:nvSpPr>
            <p:spPr bwMode="auto">
              <a:xfrm>
                <a:off x="1856" y="205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96" name="Oval 686"/>
              <p:cNvSpPr>
                <a:spLocks noChangeArrowheads="1"/>
              </p:cNvSpPr>
              <p:nvPr/>
            </p:nvSpPr>
            <p:spPr bwMode="auto">
              <a:xfrm>
                <a:off x="1968" y="217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462" name="Group 687"/>
            <p:cNvGrpSpPr>
              <a:grpSpLocks/>
            </p:cNvGrpSpPr>
            <p:nvPr/>
          </p:nvGrpSpPr>
          <p:grpSpPr bwMode="auto">
            <a:xfrm rot="-2746793">
              <a:off x="2639" y="721"/>
              <a:ext cx="528" cy="333"/>
              <a:chOff x="432" y="1104"/>
              <a:chExt cx="1680" cy="1216"/>
            </a:xfrm>
          </p:grpSpPr>
          <p:sp>
            <p:nvSpPr>
              <p:cNvPr id="463" name="Freeform 688"/>
              <p:cNvSpPr>
                <a:spLocks/>
              </p:cNvSpPr>
              <p:nvPr/>
            </p:nvSpPr>
            <p:spPr bwMode="auto">
              <a:xfrm>
                <a:off x="432" y="1152"/>
                <a:ext cx="1536" cy="1056"/>
              </a:xfrm>
              <a:custGeom>
                <a:avLst/>
                <a:gdLst>
                  <a:gd name="T0" fmla="*/ 0 w 1536"/>
                  <a:gd name="T1" fmla="*/ 48 h 1056"/>
                  <a:gd name="T2" fmla="*/ 384 w 1536"/>
                  <a:gd name="T3" fmla="*/ 48 h 1056"/>
                  <a:gd name="T4" fmla="*/ 384 w 1536"/>
                  <a:gd name="T5" fmla="*/ 336 h 1056"/>
                  <a:gd name="T6" fmla="*/ 672 w 1536"/>
                  <a:gd name="T7" fmla="*/ 144 h 1056"/>
                  <a:gd name="T8" fmla="*/ 816 w 1536"/>
                  <a:gd name="T9" fmla="*/ 528 h 1056"/>
                  <a:gd name="T10" fmla="*/ 912 w 1536"/>
                  <a:gd name="T11" fmla="*/ 96 h 1056"/>
                  <a:gd name="T12" fmla="*/ 1536 w 1536"/>
                  <a:gd name="T13" fmla="*/ 1056 h 10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36" h="1056">
                    <a:moveTo>
                      <a:pt x="0" y="48"/>
                    </a:moveTo>
                    <a:cubicBezTo>
                      <a:pt x="160" y="24"/>
                      <a:pt x="320" y="0"/>
                      <a:pt x="384" y="48"/>
                    </a:cubicBezTo>
                    <a:cubicBezTo>
                      <a:pt x="448" y="96"/>
                      <a:pt x="336" y="320"/>
                      <a:pt x="384" y="336"/>
                    </a:cubicBezTo>
                    <a:cubicBezTo>
                      <a:pt x="432" y="352"/>
                      <a:pt x="600" y="112"/>
                      <a:pt x="672" y="144"/>
                    </a:cubicBezTo>
                    <a:cubicBezTo>
                      <a:pt x="744" y="176"/>
                      <a:pt x="776" y="536"/>
                      <a:pt x="816" y="528"/>
                    </a:cubicBezTo>
                    <a:cubicBezTo>
                      <a:pt x="856" y="520"/>
                      <a:pt x="792" y="8"/>
                      <a:pt x="912" y="96"/>
                    </a:cubicBezTo>
                    <a:cubicBezTo>
                      <a:pt x="1032" y="184"/>
                      <a:pt x="1284" y="620"/>
                      <a:pt x="1536" y="1056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464" name="Oval 689"/>
              <p:cNvSpPr>
                <a:spLocks noChangeArrowheads="1"/>
              </p:cNvSpPr>
              <p:nvPr/>
            </p:nvSpPr>
            <p:spPr bwMode="auto">
              <a:xfrm>
                <a:off x="432" y="110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65" name="Oval 690"/>
              <p:cNvSpPr>
                <a:spLocks noChangeArrowheads="1"/>
              </p:cNvSpPr>
              <p:nvPr/>
            </p:nvSpPr>
            <p:spPr bwMode="auto">
              <a:xfrm>
                <a:off x="624" y="110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66" name="Oval 691"/>
              <p:cNvSpPr>
                <a:spLocks noChangeArrowheads="1"/>
              </p:cNvSpPr>
              <p:nvPr/>
            </p:nvSpPr>
            <p:spPr bwMode="auto">
              <a:xfrm>
                <a:off x="768" y="1216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67" name="Oval 692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68" name="Oval 693"/>
              <p:cNvSpPr>
                <a:spLocks noChangeArrowheads="1"/>
              </p:cNvSpPr>
              <p:nvPr/>
            </p:nvSpPr>
            <p:spPr bwMode="auto">
              <a:xfrm>
                <a:off x="960" y="1248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69" name="Oval 694"/>
              <p:cNvSpPr>
                <a:spLocks noChangeArrowheads="1"/>
              </p:cNvSpPr>
              <p:nvPr/>
            </p:nvSpPr>
            <p:spPr bwMode="auto">
              <a:xfrm>
                <a:off x="1104" y="139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70" name="Oval 695"/>
              <p:cNvSpPr>
                <a:spLocks noChangeArrowheads="1"/>
              </p:cNvSpPr>
              <p:nvPr/>
            </p:nvSpPr>
            <p:spPr bwMode="auto">
              <a:xfrm>
                <a:off x="1152" y="158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71" name="Oval 696"/>
              <p:cNvSpPr>
                <a:spLocks noChangeArrowheads="1"/>
              </p:cNvSpPr>
              <p:nvPr/>
            </p:nvSpPr>
            <p:spPr bwMode="auto">
              <a:xfrm>
                <a:off x="1200" y="1296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72" name="Oval 697"/>
              <p:cNvSpPr>
                <a:spLocks noChangeArrowheads="1"/>
              </p:cNvSpPr>
              <p:nvPr/>
            </p:nvSpPr>
            <p:spPr bwMode="auto">
              <a:xfrm>
                <a:off x="1328" y="120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73" name="Oval 698"/>
              <p:cNvSpPr>
                <a:spLocks noChangeArrowheads="1"/>
              </p:cNvSpPr>
              <p:nvPr/>
            </p:nvSpPr>
            <p:spPr bwMode="auto">
              <a:xfrm>
                <a:off x="1400" y="135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74" name="Oval 699"/>
              <p:cNvSpPr>
                <a:spLocks noChangeArrowheads="1"/>
              </p:cNvSpPr>
              <p:nvPr/>
            </p:nvSpPr>
            <p:spPr bwMode="auto">
              <a:xfrm>
                <a:off x="1504" y="149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75" name="Oval 700"/>
              <p:cNvSpPr>
                <a:spLocks noChangeArrowheads="1"/>
              </p:cNvSpPr>
              <p:nvPr/>
            </p:nvSpPr>
            <p:spPr bwMode="auto">
              <a:xfrm>
                <a:off x="1616" y="160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76" name="Oval 701"/>
              <p:cNvSpPr>
                <a:spLocks noChangeArrowheads="1"/>
              </p:cNvSpPr>
              <p:nvPr/>
            </p:nvSpPr>
            <p:spPr bwMode="auto">
              <a:xfrm>
                <a:off x="1656" y="176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77" name="Oval 702"/>
              <p:cNvSpPr>
                <a:spLocks noChangeArrowheads="1"/>
              </p:cNvSpPr>
              <p:nvPr/>
            </p:nvSpPr>
            <p:spPr bwMode="auto">
              <a:xfrm>
                <a:off x="1744" y="191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78" name="Oval 703"/>
              <p:cNvSpPr>
                <a:spLocks noChangeArrowheads="1"/>
              </p:cNvSpPr>
              <p:nvPr/>
            </p:nvSpPr>
            <p:spPr bwMode="auto">
              <a:xfrm>
                <a:off x="1856" y="205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79" name="Oval 704"/>
              <p:cNvSpPr>
                <a:spLocks noChangeArrowheads="1"/>
              </p:cNvSpPr>
              <p:nvPr/>
            </p:nvSpPr>
            <p:spPr bwMode="auto">
              <a:xfrm>
                <a:off x="1968" y="217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531" name="Group 705"/>
          <p:cNvGrpSpPr>
            <a:grpSpLocks/>
          </p:cNvGrpSpPr>
          <p:nvPr/>
        </p:nvGrpSpPr>
        <p:grpSpPr bwMode="auto">
          <a:xfrm>
            <a:off x="685800" y="3276600"/>
            <a:ext cx="1752600" cy="1541463"/>
            <a:chOff x="2064" y="2064"/>
            <a:chExt cx="1984" cy="1696"/>
          </a:xfrm>
        </p:grpSpPr>
        <p:sp>
          <p:nvSpPr>
            <p:cNvPr id="532" name="Rectangle 706"/>
            <p:cNvSpPr>
              <a:spLocks noChangeArrowheads="1"/>
            </p:cNvSpPr>
            <p:nvPr/>
          </p:nvSpPr>
          <p:spPr bwMode="auto">
            <a:xfrm>
              <a:off x="2352" y="2976"/>
              <a:ext cx="576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33" name="Oval 707"/>
            <p:cNvSpPr>
              <a:spLocks noChangeArrowheads="1"/>
            </p:cNvSpPr>
            <p:nvPr/>
          </p:nvSpPr>
          <p:spPr bwMode="auto">
            <a:xfrm>
              <a:off x="2544" y="2592"/>
              <a:ext cx="1056" cy="6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534" name="Group 708"/>
            <p:cNvGrpSpPr>
              <a:grpSpLocks/>
            </p:cNvGrpSpPr>
            <p:nvPr/>
          </p:nvGrpSpPr>
          <p:grpSpPr bwMode="auto">
            <a:xfrm rot="16414929" flipH="1">
              <a:off x="3282" y="2718"/>
              <a:ext cx="940" cy="592"/>
              <a:chOff x="432" y="1104"/>
              <a:chExt cx="1680" cy="1216"/>
            </a:xfrm>
          </p:grpSpPr>
          <p:sp>
            <p:nvSpPr>
              <p:cNvPr id="589" name="Freeform 709"/>
              <p:cNvSpPr>
                <a:spLocks/>
              </p:cNvSpPr>
              <p:nvPr/>
            </p:nvSpPr>
            <p:spPr bwMode="auto">
              <a:xfrm>
                <a:off x="432" y="1152"/>
                <a:ext cx="1536" cy="1056"/>
              </a:xfrm>
              <a:custGeom>
                <a:avLst/>
                <a:gdLst>
                  <a:gd name="T0" fmla="*/ 0 w 1536"/>
                  <a:gd name="T1" fmla="*/ 48 h 1056"/>
                  <a:gd name="T2" fmla="*/ 384 w 1536"/>
                  <a:gd name="T3" fmla="*/ 48 h 1056"/>
                  <a:gd name="T4" fmla="*/ 384 w 1536"/>
                  <a:gd name="T5" fmla="*/ 336 h 1056"/>
                  <a:gd name="T6" fmla="*/ 672 w 1536"/>
                  <a:gd name="T7" fmla="*/ 144 h 1056"/>
                  <a:gd name="T8" fmla="*/ 816 w 1536"/>
                  <a:gd name="T9" fmla="*/ 528 h 1056"/>
                  <a:gd name="T10" fmla="*/ 912 w 1536"/>
                  <a:gd name="T11" fmla="*/ 96 h 1056"/>
                  <a:gd name="T12" fmla="*/ 1536 w 1536"/>
                  <a:gd name="T13" fmla="*/ 1056 h 10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36" h="1056">
                    <a:moveTo>
                      <a:pt x="0" y="48"/>
                    </a:moveTo>
                    <a:cubicBezTo>
                      <a:pt x="160" y="24"/>
                      <a:pt x="320" y="0"/>
                      <a:pt x="384" y="48"/>
                    </a:cubicBezTo>
                    <a:cubicBezTo>
                      <a:pt x="448" y="96"/>
                      <a:pt x="336" y="320"/>
                      <a:pt x="384" y="336"/>
                    </a:cubicBezTo>
                    <a:cubicBezTo>
                      <a:pt x="432" y="352"/>
                      <a:pt x="600" y="112"/>
                      <a:pt x="672" y="144"/>
                    </a:cubicBezTo>
                    <a:cubicBezTo>
                      <a:pt x="744" y="176"/>
                      <a:pt x="776" y="536"/>
                      <a:pt x="816" y="528"/>
                    </a:cubicBezTo>
                    <a:cubicBezTo>
                      <a:pt x="856" y="520"/>
                      <a:pt x="792" y="8"/>
                      <a:pt x="912" y="96"/>
                    </a:cubicBezTo>
                    <a:cubicBezTo>
                      <a:pt x="1032" y="184"/>
                      <a:pt x="1284" y="620"/>
                      <a:pt x="1536" y="1056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590" name="Oval 710"/>
              <p:cNvSpPr>
                <a:spLocks noChangeArrowheads="1"/>
              </p:cNvSpPr>
              <p:nvPr/>
            </p:nvSpPr>
            <p:spPr bwMode="auto">
              <a:xfrm>
                <a:off x="432" y="110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91" name="Oval 711"/>
              <p:cNvSpPr>
                <a:spLocks noChangeArrowheads="1"/>
              </p:cNvSpPr>
              <p:nvPr/>
            </p:nvSpPr>
            <p:spPr bwMode="auto">
              <a:xfrm>
                <a:off x="624" y="110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92" name="Oval 712"/>
              <p:cNvSpPr>
                <a:spLocks noChangeArrowheads="1"/>
              </p:cNvSpPr>
              <p:nvPr/>
            </p:nvSpPr>
            <p:spPr bwMode="auto">
              <a:xfrm>
                <a:off x="768" y="1216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93" name="Oval 713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94" name="Oval 714"/>
              <p:cNvSpPr>
                <a:spLocks noChangeArrowheads="1"/>
              </p:cNvSpPr>
              <p:nvPr/>
            </p:nvSpPr>
            <p:spPr bwMode="auto">
              <a:xfrm>
                <a:off x="960" y="1248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95" name="Oval 715"/>
              <p:cNvSpPr>
                <a:spLocks noChangeArrowheads="1"/>
              </p:cNvSpPr>
              <p:nvPr/>
            </p:nvSpPr>
            <p:spPr bwMode="auto">
              <a:xfrm>
                <a:off x="1104" y="139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96" name="Oval 716"/>
              <p:cNvSpPr>
                <a:spLocks noChangeArrowheads="1"/>
              </p:cNvSpPr>
              <p:nvPr/>
            </p:nvSpPr>
            <p:spPr bwMode="auto">
              <a:xfrm>
                <a:off x="1152" y="158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97" name="Oval 717"/>
              <p:cNvSpPr>
                <a:spLocks noChangeArrowheads="1"/>
              </p:cNvSpPr>
              <p:nvPr/>
            </p:nvSpPr>
            <p:spPr bwMode="auto">
              <a:xfrm>
                <a:off x="1200" y="1296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98" name="Oval 718"/>
              <p:cNvSpPr>
                <a:spLocks noChangeArrowheads="1"/>
              </p:cNvSpPr>
              <p:nvPr/>
            </p:nvSpPr>
            <p:spPr bwMode="auto">
              <a:xfrm>
                <a:off x="1328" y="120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99" name="Oval 719"/>
              <p:cNvSpPr>
                <a:spLocks noChangeArrowheads="1"/>
              </p:cNvSpPr>
              <p:nvPr/>
            </p:nvSpPr>
            <p:spPr bwMode="auto">
              <a:xfrm>
                <a:off x="1400" y="135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00" name="Oval 720"/>
              <p:cNvSpPr>
                <a:spLocks noChangeArrowheads="1"/>
              </p:cNvSpPr>
              <p:nvPr/>
            </p:nvSpPr>
            <p:spPr bwMode="auto">
              <a:xfrm>
                <a:off x="1504" y="149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01" name="Oval 721"/>
              <p:cNvSpPr>
                <a:spLocks noChangeArrowheads="1"/>
              </p:cNvSpPr>
              <p:nvPr/>
            </p:nvSpPr>
            <p:spPr bwMode="auto">
              <a:xfrm>
                <a:off x="1616" y="160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02" name="Oval 722"/>
              <p:cNvSpPr>
                <a:spLocks noChangeArrowheads="1"/>
              </p:cNvSpPr>
              <p:nvPr/>
            </p:nvSpPr>
            <p:spPr bwMode="auto">
              <a:xfrm>
                <a:off x="1656" y="176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03" name="Oval 723"/>
              <p:cNvSpPr>
                <a:spLocks noChangeArrowheads="1"/>
              </p:cNvSpPr>
              <p:nvPr/>
            </p:nvSpPr>
            <p:spPr bwMode="auto">
              <a:xfrm>
                <a:off x="1744" y="191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04" name="Oval 724"/>
              <p:cNvSpPr>
                <a:spLocks noChangeArrowheads="1"/>
              </p:cNvSpPr>
              <p:nvPr/>
            </p:nvSpPr>
            <p:spPr bwMode="auto">
              <a:xfrm>
                <a:off x="1856" y="205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05" name="Oval 725"/>
              <p:cNvSpPr>
                <a:spLocks noChangeArrowheads="1"/>
              </p:cNvSpPr>
              <p:nvPr/>
            </p:nvSpPr>
            <p:spPr bwMode="auto">
              <a:xfrm>
                <a:off x="1968" y="217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535" name="Group 726"/>
            <p:cNvGrpSpPr>
              <a:grpSpLocks/>
            </p:cNvGrpSpPr>
            <p:nvPr/>
          </p:nvGrpSpPr>
          <p:grpSpPr bwMode="auto">
            <a:xfrm rot="21422137" flipH="1">
              <a:off x="2496" y="3168"/>
              <a:ext cx="940" cy="592"/>
              <a:chOff x="432" y="1104"/>
              <a:chExt cx="1680" cy="1216"/>
            </a:xfrm>
          </p:grpSpPr>
          <p:sp>
            <p:nvSpPr>
              <p:cNvPr id="572" name="Freeform 727"/>
              <p:cNvSpPr>
                <a:spLocks/>
              </p:cNvSpPr>
              <p:nvPr/>
            </p:nvSpPr>
            <p:spPr bwMode="auto">
              <a:xfrm>
                <a:off x="432" y="1152"/>
                <a:ext cx="1536" cy="1056"/>
              </a:xfrm>
              <a:custGeom>
                <a:avLst/>
                <a:gdLst>
                  <a:gd name="T0" fmla="*/ 0 w 1536"/>
                  <a:gd name="T1" fmla="*/ 48 h 1056"/>
                  <a:gd name="T2" fmla="*/ 384 w 1536"/>
                  <a:gd name="T3" fmla="*/ 48 h 1056"/>
                  <a:gd name="T4" fmla="*/ 384 w 1536"/>
                  <a:gd name="T5" fmla="*/ 336 h 1056"/>
                  <a:gd name="T6" fmla="*/ 672 w 1536"/>
                  <a:gd name="T7" fmla="*/ 144 h 1056"/>
                  <a:gd name="T8" fmla="*/ 816 w 1536"/>
                  <a:gd name="T9" fmla="*/ 528 h 1056"/>
                  <a:gd name="T10" fmla="*/ 912 w 1536"/>
                  <a:gd name="T11" fmla="*/ 96 h 1056"/>
                  <a:gd name="T12" fmla="*/ 1536 w 1536"/>
                  <a:gd name="T13" fmla="*/ 1056 h 10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36" h="1056">
                    <a:moveTo>
                      <a:pt x="0" y="48"/>
                    </a:moveTo>
                    <a:cubicBezTo>
                      <a:pt x="160" y="24"/>
                      <a:pt x="320" y="0"/>
                      <a:pt x="384" y="48"/>
                    </a:cubicBezTo>
                    <a:cubicBezTo>
                      <a:pt x="448" y="96"/>
                      <a:pt x="336" y="320"/>
                      <a:pt x="384" y="336"/>
                    </a:cubicBezTo>
                    <a:cubicBezTo>
                      <a:pt x="432" y="352"/>
                      <a:pt x="600" y="112"/>
                      <a:pt x="672" y="144"/>
                    </a:cubicBezTo>
                    <a:cubicBezTo>
                      <a:pt x="744" y="176"/>
                      <a:pt x="776" y="536"/>
                      <a:pt x="816" y="528"/>
                    </a:cubicBezTo>
                    <a:cubicBezTo>
                      <a:pt x="856" y="520"/>
                      <a:pt x="792" y="8"/>
                      <a:pt x="912" y="96"/>
                    </a:cubicBezTo>
                    <a:cubicBezTo>
                      <a:pt x="1032" y="184"/>
                      <a:pt x="1284" y="620"/>
                      <a:pt x="1536" y="1056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573" name="Oval 728"/>
              <p:cNvSpPr>
                <a:spLocks noChangeArrowheads="1"/>
              </p:cNvSpPr>
              <p:nvPr/>
            </p:nvSpPr>
            <p:spPr bwMode="auto">
              <a:xfrm>
                <a:off x="432" y="110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74" name="Oval 729"/>
              <p:cNvSpPr>
                <a:spLocks noChangeArrowheads="1"/>
              </p:cNvSpPr>
              <p:nvPr/>
            </p:nvSpPr>
            <p:spPr bwMode="auto">
              <a:xfrm>
                <a:off x="624" y="110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75" name="Oval 730"/>
              <p:cNvSpPr>
                <a:spLocks noChangeArrowheads="1"/>
              </p:cNvSpPr>
              <p:nvPr/>
            </p:nvSpPr>
            <p:spPr bwMode="auto">
              <a:xfrm>
                <a:off x="768" y="1216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76" name="Oval 731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77" name="Oval 732"/>
              <p:cNvSpPr>
                <a:spLocks noChangeArrowheads="1"/>
              </p:cNvSpPr>
              <p:nvPr/>
            </p:nvSpPr>
            <p:spPr bwMode="auto">
              <a:xfrm>
                <a:off x="960" y="1248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78" name="Oval 733"/>
              <p:cNvSpPr>
                <a:spLocks noChangeArrowheads="1"/>
              </p:cNvSpPr>
              <p:nvPr/>
            </p:nvSpPr>
            <p:spPr bwMode="auto">
              <a:xfrm>
                <a:off x="1104" y="139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79" name="Oval 734"/>
              <p:cNvSpPr>
                <a:spLocks noChangeArrowheads="1"/>
              </p:cNvSpPr>
              <p:nvPr/>
            </p:nvSpPr>
            <p:spPr bwMode="auto">
              <a:xfrm>
                <a:off x="1152" y="158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80" name="Oval 735"/>
              <p:cNvSpPr>
                <a:spLocks noChangeArrowheads="1"/>
              </p:cNvSpPr>
              <p:nvPr/>
            </p:nvSpPr>
            <p:spPr bwMode="auto">
              <a:xfrm>
                <a:off x="1200" y="1296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81" name="Oval 736"/>
              <p:cNvSpPr>
                <a:spLocks noChangeArrowheads="1"/>
              </p:cNvSpPr>
              <p:nvPr/>
            </p:nvSpPr>
            <p:spPr bwMode="auto">
              <a:xfrm>
                <a:off x="1328" y="120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82" name="Oval 737"/>
              <p:cNvSpPr>
                <a:spLocks noChangeArrowheads="1"/>
              </p:cNvSpPr>
              <p:nvPr/>
            </p:nvSpPr>
            <p:spPr bwMode="auto">
              <a:xfrm>
                <a:off x="1400" y="135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83" name="Oval 738"/>
              <p:cNvSpPr>
                <a:spLocks noChangeArrowheads="1"/>
              </p:cNvSpPr>
              <p:nvPr/>
            </p:nvSpPr>
            <p:spPr bwMode="auto">
              <a:xfrm>
                <a:off x="1504" y="149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84" name="Oval 739"/>
              <p:cNvSpPr>
                <a:spLocks noChangeArrowheads="1"/>
              </p:cNvSpPr>
              <p:nvPr/>
            </p:nvSpPr>
            <p:spPr bwMode="auto">
              <a:xfrm>
                <a:off x="1616" y="160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85" name="Oval 740"/>
              <p:cNvSpPr>
                <a:spLocks noChangeArrowheads="1"/>
              </p:cNvSpPr>
              <p:nvPr/>
            </p:nvSpPr>
            <p:spPr bwMode="auto">
              <a:xfrm>
                <a:off x="1656" y="176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86" name="Oval 741"/>
              <p:cNvSpPr>
                <a:spLocks noChangeArrowheads="1"/>
              </p:cNvSpPr>
              <p:nvPr/>
            </p:nvSpPr>
            <p:spPr bwMode="auto">
              <a:xfrm>
                <a:off x="1744" y="191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87" name="Oval 742"/>
              <p:cNvSpPr>
                <a:spLocks noChangeArrowheads="1"/>
              </p:cNvSpPr>
              <p:nvPr/>
            </p:nvSpPr>
            <p:spPr bwMode="auto">
              <a:xfrm>
                <a:off x="1856" y="205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88" name="Oval 743"/>
              <p:cNvSpPr>
                <a:spLocks noChangeArrowheads="1"/>
              </p:cNvSpPr>
              <p:nvPr/>
            </p:nvSpPr>
            <p:spPr bwMode="auto">
              <a:xfrm>
                <a:off x="1968" y="217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536" name="Group 744"/>
            <p:cNvGrpSpPr>
              <a:grpSpLocks/>
            </p:cNvGrpSpPr>
            <p:nvPr/>
          </p:nvGrpSpPr>
          <p:grpSpPr bwMode="auto">
            <a:xfrm rot="4887728" flipH="1">
              <a:off x="1890" y="2526"/>
              <a:ext cx="940" cy="592"/>
              <a:chOff x="432" y="1104"/>
              <a:chExt cx="1680" cy="1216"/>
            </a:xfrm>
          </p:grpSpPr>
          <p:sp>
            <p:nvSpPr>
              <p:cNvPr id="555" name="Freeform 745"/>
              <p:cNvSpPr>
                <a:spLocks/>
              </p:cNvSpPr>
              <p:nvPr/>
            </p:nvSpPr>
            <p:spPr bwMode="auto">
              <a:xfrm>
                <a:off x="432" y="1152"/>
                <a:ext cx="1536" cy="1056"/>
              </a:xfrm>
              <a:custGeom>
                <a:avLst/>
                <a:gdLst>
                  <a:gd name="T0" fmla="*/ 0 w 1536"/>
                  <a:gd name="T1" fmla="*/ 48 h 1056"/>
                  <a:gd name="T2" fmla="*/ 384 w 1536"/>
                  <a:gd name="T3" fmla="*/ 48 h 1056"/>
                  <a:gd name="T4" fmla="*/ 384 w 1536"/>
                  <a:gd name="T5" fmla="*/ 336 h 1056"/>
                  <a:gd name="T6" fmla="*/ 672 w 1536"/>
                  <a:gd name="T7" fmla="*/ 144 h 1056"/>
                  <a:gd name="T8" fmla="*/ 816 w 1536"/>
                  <a:gd name="T9" fmla="*/ 528 h 1056"/>
                  <a:gd name="T10" fmla="*/ 912 w 1536"/>
                  <a:gd name="T11" fmla="*/ 96 h 1056"/>
                  <a:gd name="T12" fmla="*/ 1536 w 1536"/>
                  <a:gd name="T13" fmla="*/ 1056 h 10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36" h="1056">
                    <a:moveTo>
                      <a:pt x="0" y="48"/>
                    </a:moveTo>
                    <a:cubicBezTo>
                      <a:pt x="160" y="24"/>
                      <a:pt x="320" y="0"/>
                      <a:pt x="384" y="48"/>
                    </a:cubicBezTo>
                    <a:cubicBezTo>
                      <a:pt x="448" y="96"/>
                      <a:pt x="336" y="320"/>
                      <a:pt x="384" y="336"/>
                    </a:cubicBezTo>
                    <a:cubicBezTo>
                      <a:pt x="432" y="352"/>
                      <a:pt x="600" y="112"/>
                      <a:pt x="672" y="144"/>
                    </a:cubicBezTo>
                    <a:cubicBezTo>
                      <a:pt x="744" y="176"/>
                      <a:pt x="776" y="536"/>
                      <a:pt x="816" y="528"/>
                    </a:cubicBezTo>
                    <a:cubicBezTo>
                      <a:pt x="856" y="520"/>
                      <a:pt x="792" y="8"/>
                      <a:pt x="912" y="96"/>
                    </a:cubicBezTo>
                    <a:cubicBezTo>
                      <a:pt x="1032" y="184"/>
                      <a:pt x="1284" y="620"/>
                      <a:pt x="1536" y="1056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556" name="Oval 746"/>
              <p:cNvSpPr>
                <a:spLocks noChangeArrowheads="1"/>
              </p:cNvSpPr>
              <p:nvPr/>
            </p:nvSpPr>
            <p:spPr bwMode="auto">
              <a:xfrm>
                <a:off x="432" y="110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57" name="Oval 747"/>
              <p:cNvSpPr>
                <a:spLocks noChangeArrowheads="1"/>
              </p:cNvSpPr>
              <p:nvPr/>
            </p:nvSpPr>
            <p:spPr bwMode="auto">
              <a:xfrm>
                <a:off x="624" y="110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58" name="Oval 748"/>
              <p:cNvSpPr>
                <a:spLocks noChangeArrowheads="1"/>
              </p:cNvSpPr>
              <p:nvPr/>
            </p:nvSpPr>
            <p:spPr bwMode="auto">
              <a:xfrm>
                <a:off x="768" y="1216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59" name="Oval 749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60" name="Oval 750"/>
              <p:cNvSpPr>
                <a:spLocks noChangeArrowheads="1"/>
              </p:cNvSpPr>
              <p:nvPr/>
            </p:nvSpPr>
            <p:spPr bwMode="auto">
              <a:xfrm>
                <a:off x="960" y="1248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61" name="Oval 751"/>
              <p:cNvSpPr>
                <a:spLocks noChangeArrowheads="1"/>
              </p:cNvSpPr>
              <p:nvPr/>
            </p:nvSpPr>
            <p:spPr bwMode="auto">
              <a:xfrm>
                <a:off x="1104" y="139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62" name="Oval 752"/>
              <p:cNvSpPr>
                <a:spLocks noChangeArrowheads="1"/>
              </p:cNvSpPr>
              <p:nvPr/>
            </p:nvSpPr>
            <p:spPr bwMode="auto">
              <a:xfrm>
                <a:off x="1152" y="158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63" name="Oval 753"/>
              <p:cNvSpPr>
                <a:spLocks noChangeArrowheads="1"/>
              </p:cNvSpPr>
              <p:nvPr/>
            </p:nvSpPr>
            <p:spPr bwMode="auto">
              <a:xfrm>
                <a:off x="1200" y="1296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64" name="Oval 754"/>
              <p:cNvSpPr>
                <a:spLocks noChangeArrowheads="1"/>
              </p:cNvSpPr>
              <p:nvPr/>
            </p:nvSpPr>
            <p:spPr bwMode="auto">
              <a:xfrm>
                <a:off x="1328" y="120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65" name="Oval 755"/>
              <p:cNvSpPr>
                <a:spLocks noChangeArrowheads="1"/>
              </p:cNvSpPr>
              <p:nvPr/>
            </p:nvSpPr>
            <p:spPr bwMode="auto">
              <a:xfrm>
                <a:off x="1400" y="135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66" name="Oval 756"/>
              <p:cNvSpPr>
                <a:spLocks noChangeArrowheads="1"/>
              </p:cNvSpPr>
              <p:nvPr/>
            </p:nvSpPr>
            <p:spPr bwMode="auto">
              <a:xfrm>
                <a:off x="1504" y="149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67" name="Oval 757"/>
              <p:cNvSpPr>
                <a:spLocks noChangeArrowheads="1"/>
              </p:cNvSpPr>
              <p:nvPr/>
            </p:nvSpPr>
            <p:spPr bwMode="auto">
              <a:xfrm>
                <a:off x="1616" y="160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68" name="Oval 758"/>
              <p:cNvSpPr>
                <a:spLocks noChangeArrowheads="1"/>
              </p:cNvSpPr>
              <p:nvPr/>
            </p:nvSpPr>
            <p:spPr bwMode="auto">
              <a:xfrm>
                <a:off x="1656" y="176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69" name="Oval 759"/>
              <p:cNvSpPr>
                <a:spLocks noChangeArrowheads="1"/>
              </p:cNvSpPr>
              <p:nvPr/>
            </p:nvSpPr>
            <p:spPr bwMode="auto">
              <a:xfrm>
                <a:off x="1744" y="191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70" name="Oval 760"/>
              <p:cNvSpPr>
                <a:spLocks noChangeArrowheads="1"/>
              </p:cNvSpPr>
              <p:nvPr/>
            </p:nvSpPr>
            <p:spPr bwMode="auto">
              <a:xfrm>
                <a:off x="1856" y="205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71" name="Oval 761"/>
              <p:cNvSpPr>
                <a:spLocks noChangeArrowheads="1"/>
              </p:cNvSpPr>
              <p:nvPr/>
            </p:nvSpPr>
            <p:spPr bwMode="auto">
              <a:xfrm>
                <a:off x="1968" y="217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537" name="Group 762"/>
            <p:cNvGrpSpPr>
              <a:grpSpLocks/>
            </p:cNvGrpSpPr>
            <p:nvPr/>
          </p:nvGrpSpPr>
          <p:grpSpPr bwMode="auto">
            <a:xfrm rot="11041581" flipH="1">
              <a:off x="2784" y="2064"/>
              <a:ext cx="940" cy="592"/>
              <a:chOff x="432" y="1104"/>
              <a:chExt cx="1680" cy="1216"/>
            </a:xfrm>
          </p:grpSpPr>
          <p:sp>
            <p:nvSpPr>
              <p:cNvPr id="538" name="Freeform 763"/>
              <p:cNvSpPr>
                <a:spLocks/>
              </p:cNvSpPr>
              <p:nvPr/>
            </p:nvSpPr>
            <p:spPr bwMode="auto">
              <a:xfrm>
                <a:off x="432" y="1152"/>
                <a:ext cx="1536" cy="1056"/>
              </a:xfrm>
              <a:custGeom>
                <a:avLst/>
                <a:gdLst>
                  <a:gd name="T0" fmla="*/ 0 w 1536"/>
                  <a:gd name="T1" fmla="*/ 48 h 1056"/>
                  <a:gd name="T2" fmla="*/ 384 w 1536"/>
                  <a:gd name="T3" fmla="*/ 48 h 1056"/>
                  <a:gd name="T4" fmla="*/ 384 w 1536"/>
                  <a:gd name="T5" fmla="*/ 336 h 1056"/>
                  <a:gd name="T6" fmla="*/ 672 w 1536"/>
                  <a:gd name="T7" fmla="*/ 144 h 1056"/>
                  <a:gd name="T8" fmla="*/ 816 w 1536"/>
                  <a:gd name="T9" fmla="*/ 528 h 1056"/>
                  <a:gd name="T10" fmla="*/ 912 w 1536"/>
                  <a:gd name="T11" fmla="*/ 96 h 1056"/>
                  <a:gd name="T12" fmla="*/ 1536 w 1536"/>
                  <a:gd name="T13" fmla="*/ 1056 h 10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36" h="1056">
                    <a:moveTo>
                      <a:pt x="0" y="48"/>
                    </a:moveTo>
                    <a:cubicBezTo>
                      <a:pt x="160" y="24"/>
                      <a:pt x="320" y="0"/>
                      <a:pt x="384" y="48"/>
                    </a:cubicBezTo>
                    <a:cubicBezTo>
                      <a:pt x="448" y="96"/>
                      <a:pt x="336" y="320"/>
                      <a:pt x="384" y="336"/>
                    </a:cubicBezTo>
                    <a:cubicBezTo>
                      <a:pt x="432" y="352"/>
                      <a:pt x="600" y="112"/>
                      <a:pt x="672" y="144"/>
                    </a:cubicBezTo>
                    <a:cubicBezTo>
                      <a:pt x="744" y="176"/>
                      <a:pt x="776" y="536"/>
                      <a:pt x="816" y="528"/>
                    </a:cubicBezTo>
                    <a:cubicBezTo>
                      <a:pt x="856" y="520"/>
                      <a:pt x="792" y="8"/>
                      <a:pt x="912" y="96"/>
                    </a:cubicBezTo>
                    <a:cubicBezTo>
                      <a:pt x="1032" y="184"/>
                      <a:pt x="1284" y="620"/>
                      <a:pt x="1536" y="1056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539" name="Oval 764"/>
              <p:cNvSpPr>
                <a:spLocks noChangeArrowheads="1"/>
              </p:cNvSpPr>
              <p:nvPr/>
            </p:nvSpPr>
            <p:spPr bwMode="auto">
              <a:xfrm>
                <a:off x="432" y="110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40" name="Oval 765"/>
              <p:cNvSpPr>
                <a:spLocks noChangeArrowheads="1"/>
              </p:cNvSpPr>
              <p:nvPr/>
            </p:nvSpPr>
            <p:spPr bwMode="auto">
              <a:xfrm>
                <a:off x="624" y="110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41" name="Oval 766"/>
              <p:cNvSpPr>
                <a:spLocks noChangeArrowheads="1"/>
              </p:cNvSpPr>
              <p:nvPr/>
            </p:nvSpPr>
            <p:spPr bwMode="auto">
              <a:xfrm>
                <a:off x="768" y="1216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42" name="Oval 767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43" name="Oval 768"/>
              <p:cNvSpPr>
                <a:spLocks noChangeArrowheads="1"/>
              </p:cNvSpPr>
              <p:nvPr/>
            </p:nvSpPr>
            <p:spPr bwMode="auto">
              <a:xfrm>
                <a:off x="960" y="1248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44" name="Oval 769"/>
              <p:cNvSpPr>
                <a:spLocks noChangeArrowheads="1"/>
              </p:cNvSpPr>
              <p:nvPr/>
            </p:nvSpPr>
            <p:spPr bwMode="auto">
              <a:xfrm>
                <a:off x="1104" y="139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45" name="Oval 770"/>
              <p:cNvSpPr>
                <a:spLocks noChangeArrowheads="1"/>
              </p:cNvSpPr>
              <p:nvPr/>
            </p:nvSpPr>
            <p:spPr bwMode="auto">
              <a:xfrm>
                <a:off x="1152" y="158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46" name="Oval 771"/>
              <p:cNvSpPr>
                <a:spLocks noChangeArrowheads="1"/>
              </p:cNvSpPr>
              <p:nvPr/>
            </p:nvSpPr>
            <p:spPr bwMode="auto">
              <a:xfrm>
                <a:off x="1200" y="1296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47" name="Oval 772"/>
              <p:cNvSpPr>
                <a:spLocks noChangeArrowheads="1"/>
              </p:cNvSpPr>
              <p:nvPr/>
            </p:nvSpPr>
            <p:spPr bwMode="auto">
              <a:xfrm>
                <a:off x="1328" y="120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48" name="Oval 773"/>
              <p:cNvSpPr>
                <a:spLocks noChangeArrowheads="1"/>
              </p:cNvSpPr>
              <p:nvPr/>
            </p:nvSpPr>
            <p:spPr bwMode="auto">
              <a:xfrm>
                <a:off x="1400" y="135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49" name="Oval 774"/>
              <p:cNvSpPr>
                <a:spLocks noChangeArrowheads="1"/>
              </p:cNvSpPr>
              <p:nvPr/>
            </p:nvSpPr>
            <p:spPr bwMode="auto">
              <a:xfrm>
                <a:off x="1504" y="149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50" name="Oval 775"/>
              <p:cNvSpPr>
                <a:spLocks noChangeArrowheads="1"/>
              </p:cNvSpPr>
              <p:nvPr/>
            </p:nvSpPr>
            <p:spPr bwMode="auto">
              <a:xfrm>
                <a:off x="1616" y="160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51" name="Oval 776"/>
              <p:cNvSpPr>
                <a:spLocks noChangeArrowheads="1"/>
              </p:cNvSpPr>
              <p:nvPr/>
            </p:nvSpPr>
            <p:spPr bwMode="auto">
              <a:xfrm>
                <a:off x="1656" y="176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52" name="Oval 777"/>
              <p:cNvSpPr>
                <a:spLocks noChangeArrowheads="1"/>
              </p:cNvSpPr>
              <p:nvPr/>
            </p:nvSpPr>
            <p:spPr bwMode="auto">
              <a:xfrm>
                <a:off x="1744" y="191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53" name="Oval 778"/>
              <p:cNvSpPr>
                <a:spLocks noChangeArrowheads="1"/>
              </p:cNvSpPr>
              <p:nvPr/>
            </p:nvSpPr>
            <p:spPr bwMode="auto">
              <a:xfrm>
                <a:off x="1856" y="205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54" name="Oval 779"/>
              <p:cNvSpPr>
                <a:spLocks noChangeArrowheads="1"/>
              </p:cNvSpPr>
              <p:nvPr/>
            </p:nvSpPr>
            <p:spPr bwMode="auto">
              <a:xfrm>
                <a:off x="1968" y="217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606" name="Group 780"/>
          <p:cNvGrpSpPr>
            <a:grpSpLocks/>
          </p:cNvGrpSpPr>
          <p:nvPr/>
        </p:nvGrpSpPr>
        <p:grpSpPr bwMode="auto">
          <a:xfrm>
            <a:off x="838200" y="5029200"/>
            <a:ext cx="1752600" cy="1541463"/>
            <a:chOff x="2064" y="2064"/>
            <a:chExt cx="1984" cy="1696"/>
          </a:xfrm>
        </p:grpSpPr>
        <p:sp>
          <p:nvSpPr>
            <p:cNvPr id="607" name="Rectangle 781"/>
            <p:cNvSpPr>
              <a:spLocks noChangeArrowheads="1"/>
            </p:cNvSpPr>
            <p:nvPr/>
          </p:nvSpPr>
          <p:spPr bwMode="auto">
            <a:xfrm>
              <a:off x="2352" y="2976"/>
              <a:ext cx="576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08" name="Oval 782"/>
            <p:cNvSpPr>
              <a:spLocks noChangeArrowheads="1"/>
            </p:cNvSpPr>
            <p:nvPr/>
          </p:nvSpPr>
          <p:spPr bwMode="auto">
            <a:xfrm>
              <a:off x="2544" y="2592"/>
              <a:ext cx="1056" cy="6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609" name="Group 783"/>
            <p:cNvGrpSpPr>
              <a:grpSpLocks/>
            </p:cNvGrpSpPr>
            <p:nvPr/>
          </p:nvGrpSpPr>
          <p:grpSpPr bwMode="auto">
            <a:xfrm rot="16414929" flipH="1">
              <a:off x="3282" y="2718"/>
              <a:ext cx="940" cy="592"/>
              <a:chOff x="432" y="1104"/>
              <a:chExt cx="1680" cy="1216"/>
            </a:xfrm>
          </p:grpSpPr>
          <p:sp>
            <p:nvSpPr>
              <p:cNvPr id="664" name="Freeform 784"/>
              <p:cNvSpPr>
                <a:spLocks/>
              </p:cNvSpPr>
              <p:nvPr/>
            </p:nvSpPr>
            <p:spPr bwMode="auto">
              <a:xfrm>
                <a:off x="432" y="1152"/>
                <a:ext cx="1536" cy="1056"/>
              </a:xfrm>
              <a:custGeom>
                <a:avLst/>
                <a:gdLst>
                  <a:gd name="T0" fmla="*/ 0 w 1536"/>
                  <a:gd name="T1" fmla="*/ 48 h 1056"/>
                  <a:gd name="T2" fmla="*/ 384 w 1536"/>
                  <a:gd name="T3" fmla="*/ 48 h 1056"/>
                  <a:gd name="T4" fmla="*/ 384 w 1536"/>
                  <a:gd name="T5" fmla="*/ 336 h 1056"/>
                  <a:gd name="T6" fmla="*/ 672 w 1536"/>
                  <a:gd name="T7" fmla="*/ 144 h 1056"/>
                  <a:gd name="T8" fmla="*/ 816 w 1536"/>
                  <a:gd name="T9" fmla="*/ 528 h 1056"/>
                  <a:gd name="T10" fmla="*/ 912 w 1536"/>
                  <a:gd name="T11" fmla="*/ 96 h 1056"/>
                  <a:gd name="T12" fmla="*/ 1536 w 1536"/>
                  <a:gd name="T13" fmla="*/ 1056 h 10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36" h="1056">
                    <a:moveTo>
                      <a:pt x="0" y="48"/>
                    </a:moveTo>
                    <a:cubicBezTo>
                      <a:pt x="160" y="24"/>
                      <a:pt x="320" y="0"/>
                      <a:pt x="384" y="48"/>
                    </a:cubicBezTo>
                    <a:cubicBezTo>
                      <a:pt x="448" y="96"/>
                      <a:pt x="336" y="320"/>
                      <a:pt x="384" y="336"/>
                    </a:cubicBezTo>
                    <a:cubicBezTo>
                      <a:pt x="432" y="352"/>
                      <a:pt x="600" y="112"/>
                      <a:pt x="672" y="144"/>
                    </a:cubicBezTo>
                    <a:cubicBezTo>
                      <a:pt x="744" y="176"/>
                      <a:pt x="776" y="536"/>
                      <a:pt x="816" y="528"/>
                    </a:cubicBezTo>
                    <a:cubicBezTo>
                      <a:pt x="856" y="520"/>
                      <a:pt x="792" y="8"/>
                      <a:pt x="912" y="96"/>
                    </a:cubicBezTo>
                    <a:cubicBezTo>
                      <a:pt x="1032" y="184"/>
                      <a:pt x="1284" y="620"/>
                      <a:pt x="1536" y="1056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665" name="Oval 785"/>
              <p:cNvSpPr>
                <a:spLocks noChangeArrowheads="1"/>
              </p:cNvSpPr>
              <p:nvPr/>
            </p:nvSpPr>
            <p:spPr bwMode="auto">
              <a:xfrm>
                <a:off x="432" y="110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66" name="Oval 786"/>
              <p:cNvSpPr>
                <a:spLocks noChangeArrowheads="1"/>
              </p:cNvSpPr>
              <p:nvPr/>
            </p:nvSpPr>
            <p:spPr bwMode="auto">
              <a:xfrm>
                <a:off x="624" y="110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67" name="Oval 787"/>
              <p:cNvSpPr>
                <a:spLocks noChangeArrowheads="1"/>
              </p:cNvSpPr>
              <p:nvPr/>
            </p:nvSpPr>
            <p:spPr bwMode="auto">
              <a:xfrm>
                <a:off x="768" y="1216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68" name="Oval 788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69" name="Oval 789"/>
              <p:cNvSpPr>
                <a:spLocks noChangeArrowheads="1"/>
              </p:cNvSpPr>
              <p:nvPr/>
            </p:nvSpPr>
            <p:spPr bwMode="auto">
              <a:xfrm>
                <a:off x="960" y="1248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70" name="Oval 790"/>
              <p:cNvSpPr>
                <a:spLocks noChangeArrowheads="1"/>
              </p:cNvSpPr>
              <p:nvPr/>
            </p:nvSpPr>
            <p:spPr bwMode="auto">
              <a:xfrm>
                <a:off x="1104" y="139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71" name="Oval 791"/>
              <p:cNvSpPr>
                <a:spLocks noChangeArrowheads="1"/>
              </p:cNvSpPr>
              <p:nvPr/>
            </p:nvSpPr>
            <p:spPr bwMode="auto">
              <a:xfrm>
                <a:off x="1152" y="158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72" name="Oval 792"/>
              <p:cNvSpPr>
                <a:spLocks noChangeArrowheads="1"/>
              </p:cNvSpPr>
              <p:nvPr/>
            </p:nvSpPr>
            <p:spPr bwMode="auto">
              <a:xfrm>
                <a:off x="1200" y="1296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73" name="Oval 793"/>
              <p:cNvSpPr>
                <a:spLocks noChangeArrowheads="1"/>
              </p:cNvSpPr>
              <p:nvPr/>
            </p:nvSpPr>
            <p:spPr bwMode="auto">
              <a:xfrm>
                <a:off x="1328" y="120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74" name="Oval 794"/>
              <p:cNvSpPr>
                <a:spLocks noChangeArrowheads="1"/>
              </p:cNvSpPr>
              <p:nvPr/>
            </p:nvSpPr>
            <p:spPr bwMode="auto">
              <a:xfrm>
                <a:off x="1400" y="135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75" name="Oval 795"/>
              <p:cNvSpPr>
                <a:spLocks noChangeArrowheads="1"/>
              </p:cNvSpPr>
              <p:nvPr/>
            </p:nvSpPr>
            <p:spPr bwMode="auto">
              <a:xfrm>
                <a:off x="1504" y="149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76" name="Oval 796"/>
              <p:cNvSpPr>
                <a:spLocks noChangeArrowheads="1"/>
              </p:cNvSpPr>
              <p:nvPr/>
            </p:nvSpPr>
            <p:spPr bwMode="auto">
              <a:xfrm>
                <a:off x="1616" y="160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77" name="Oval 797"/>
              <p:cNvSpPr>
                <a:spLocks noChangeArrowheads="1"/>
              </p:cNvSpPr>
              <p:nvPr/>
            </p:nvSpPr>
            <p:spPr bwMode="auto">
              <a:xfrm>
                <a:off x="1656" y="176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78" name="Oval 798"/>
              <p:cNvSpPr>
                <a:spLocks noChangeArrowheads="1"/>
              </p:cNvSpPr>
              <p:nvPr/>
            </p:nvSpPr>
            <p:spPr bwMode="auto">
              <a:xfrm>
                <a:off x="1744" y="191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79" name="Oval 799"/>
              <p:cNvSpPr>
                <a:spLocks noChangeArrowheads="1"/>
              </p:cNvSpPr>
              <p:nvPr/>
            </p:nvSpPr>
            <p:spPr bwMode="auto">
              <a:xfrm>
                <a:off x="1856" y="205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80" name="Oval 800"/>
              <p:cNvSpPr>
                <a:spLocks noChangeArrowheads="1"/>
              </p:cNvSpPr>
              <p:nvPr/>
            </p:nvSpPr>
            <p:spPr bwMode="auto">
              <a:xfrm>
                <a:off x="1968" y="217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610" name="Group 801"/>
            <p:cNvGrpSpPr>
              <a:grpSpLocks/>
            </p:cNvGrpSpPr>
            <p:nvPr/>
          </p:nvGrpSpPr>
          <p:grpSpPr bwMode="auto">
            <a:xfrm rot="21422137" flipH="1">
              <a:off x="2496" y="3168"/>
              <a:ext cx="940" cy="592"/>
              <a:chOff x="432" y="1104"/>
              <a:chExt cx="1680" cy="1216"/>
            </a:xfrm>
          </p:grpSpPr>
          <p:sp>
            <p:nvSpPr>
              <p:cNvPr id="647" name="Freeform 802"/>
              <p:cNvSpPr>
                <a:spLocks/>
              </p:cNvSpPr>
              <p:nvPr/>
            </p:nvSpPr>
            <p:spPr bwMode="auto">
              <a:xfrm>
                <a:off x="432" y="1152"/>
                <a:ext cx="1536" cy="1056"/>
              </a:xfrm>
              <a:custGeom>
                <a:avLst/>
                <a:gdLst>
                  <a:gd name="T0" fmla="*/ 0 w 1536"/>
                  <a:gd name="T1" fmla="*/ 48 h 1056"/>
                  <a:gd name="T2" fmla="*/ 384 w 1536"/>
                  <a:gd name="T3" fmla="*/ 48 h 1056"/>
                  <a:gd name="T4" fmla="*/ 384 w 1536"/>
                  <a:gd name="T5" fmla="*/ 336 h 1056"/>
                  <a:gd name="T6" fmla="*/ 672 w 1536"/>
                  <a:gd name="T7" fmla="*/ 144 h 1056"/>
                  <a:gd name="T8" fmla="*/ 816 w 1536"/>
                  <a:gd name="T9" fmla="*/ 528 h 1056"/>
                  <a:gd name="T10" fmla="*/ 912 w 1536"/>
                  <a:gd name="T11" fmla="*/ 96 h 1056"/>
                  <a:gd name="T12" fmla="*/ 1536 w 1536"/>
                  <a:gd name="T13" fmla="*/ 1056 h 10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36" h="1056">
                    <a:moveTo>
                      <a:pt x="0" y="48"/>
                    </a:moveTo>
                    <a:cubicBezTo>
                      <a:pt x="160" y="24"/>
                      <a:pt x="320" y="0"/>
                      <a:pt x="384" y="48"/>
                    </a:cubicBezTo>
                    <a:cubicBezTo>
                      <a:pt x="448" y="96"/>
                      <a:pt x="336" y="320"/>
                      <a:pt x="384" y="336"/>
                    </a:cubicBezTo>
                    <a:cubicBezTo>
                      <a:pt x="432" y="352"/>
                      <a:pt x="600" y="112"/>
                      <a:pt x="672" y="144"/>
                    </a:cubicBezTo>
                    <a:cubicBezTo>
                      <a:pt x="744" y="176"/>
                      <a:pt x="776" y="536"/>
                      <a:pt x="816" y="528"/>
                    </a:cubicBezTo>
                    <a:cubicBezTo>
                      <a:pt x="856" y="520"/>
                      <a:pt x="792" y="8"/>
                      <a:pt x="912" y="96"/>
                    </a:cubicBezTo>
                    <a:cubicBezTo>
                      <a:pt x="1032" y="184"/>
                      <a:pt x="1284" y="620"/>
                      <a:pt x="1536" y="1056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648" name="Oval 803"/>
              <p:cNvSpPr>
                <a:spLocks noChangeArrowheads="1"/>
              </p:cNvSpPr>
              <p:nvPr/>
            </p:nvSpPr>
            <p:spPr bwMode="auto">
              <a:xfrm>
                <a:off x="432" y="110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49" name="Oval 804"/>
              <p:cNvSpPr>
                <a:spLocks noChangeArrowheads="1"/>
              </p:cNvSpPr>
              <p:nvPr/>
            </p:nvSpPr>
            <p:spPr bwMode="auto">
              <a:xfrm>
                <a:off x="624" y="110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50" name="Oval 805"/>
              <p:cNvSpPr>
                <a:spLocks noChangeArrowheads="1"/>
              </p:cNvSpPr>
              <p:nvPr/>
            </p:nvSpPr>
            <p:spPr bwMode="auto">
              <a:xfrm>
                <a:off x="768" y="1216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51" name="Oval 806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52" name="Oval 807"/>
              <p:cNvSpPr>
                <a:spLocks noChangeArrowheads="1"/>
              </p:cNvSpPr>
              <p:nvPr/>
            </p:nvSpPr>
            <p:spPr bwMode="auto">
              <a:xfrm>
                <a:off x="960" y="1248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53" name="Oval 808"/>
              <p:cNvSpPr>
                <a:spLocks noChangeArrowheads="1"/>
              </p:cNvSpPr>
              <p:nvPr/>
            </p:nvSpPr>
            <p:spPr bwMode="auto">
              <a:xfrm>
                <a:off x="1104" y="139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54" name="Oval 809"/>
              <p:cNvSpPr>
                <a:spLocks noChangeArrowheads="1"/>
              </p:cNvSpPr>
              <p:nvPr/>
            </p:nvSpPr>
            <p:spPr bwMode="auto">
              <a:xfrm>
                <a:off x="1152" y="158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55" name="Oval 810"/>
              <p:cNvSpPr>
                <a:spLocks noChangeArrowheads="1"/>
              </p:cNvSpPr>
              <p:nvPr/>
            </p:nvSpPr>
            <p:spPr bwMode="auto">
              <a:xfrm>
                <a:off x="1200" y="1296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56" name="Oval 811"/>
              <p:cNvSpPr>
                <a:spLocks noChangeArrowheads="1"/>
              </p:cNvSpPr>
              <p:nvPr/>
            </p:nvSpPr>
            <p:spPr bwMode="auto">
              <a:xfrm>
                <a:off x="1328" y="120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57" name="Oval 812"/>
              <p:cNvSpPr>
                <a:spLocks noChangeArrowheads="1"/>
              </p:cNvSpPr>
              <p:nvPr/>
            </p:nvSpPr>
            <p:spPr bwMode="auto">
              <a:xfrm>
                <a:off x="1400" y="135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58" name="Oval 813"/>
              <p:cNvSpPr>
                <a:spLocks noChangeArrowheads="1"/>
              </p:cNvSpPr>
              <p:nvPr/>
            </p:nvSpPr>
            <p:spPr bwMode="auto">
              <a:xfrm>
                <a:off x="1504" y="149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59" name="Oval 814"/>
              <p:cNvSpPr>
                <a:spLocks noChangeArrowheads="1"/>
              </p:cNvSpPr>
              <p:nvPr/>
            </p:nvSpPr>
            <p:spPr bwMode="auto">
              <a:xfrm>
                <a:off x="1616" y="160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60" name="Oval 815"/>
              <p:cNvSpPr>
                <a:spLocks noChangeArrowheads="1"/>
              </p:cNvSpPr>
              <p:nvPr/>
            </p:nvSpPr>
            <p:spPr bwMode="auto">
              <a:xfrm>
                <a:off x="1656" y="176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61" name="Oval 816"/>
              <p:cNvSpPr>
                <a:spLocks noChangeArrowheads="1"/>
              </p:cNvSpPr>
              <p:nvPr/>
            </p:nvSpPr>
            <p:spPr bwMode="auto">
              <a:xfrm>
                <a:off x="1744" y="191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62" name="Oval 817"/>
              <p:cNvSpPr>
                <a:spLocks noChangeArrowheads="1"/>
              </p:cNvSpPr>
              <p:nvPr/>
            </p:nvSpPr>
            <p:spPr bwMode="auto">
              <a:xfrm>
                <a:off x="1856" y="205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63" name="Oval 818"/>
              <p:cNvSpPr>
                <a:spLocks noChangeArrowheads="1"/>
              </p:cNvSpPr>
              <p:nvPr/>
            </p:nvSpPr>
            <p:spPr bwMode="auto">
              <a:xfrm>
                <a:off x="1968" y="217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611" name="Group 819"/>
            <p:cNvGrpSpPr>
              <a:grpSpLocks/>
            </p:cNvGrpSpPr>
            <p:nvPr/>
          </p:nvGrpSpPr>
          <p:grpSpPr bwMode="auto">
            <a:xfrm rot="4887728" flipH="1">
              <a:off x="1890" y="2526"/>
              <a:ext cx="940" cy="592"/>
              <a:chOff x="432" y="1104"/>
              <a:chExt cx="1680" cy="1216"/>
            </a:xfrm>
          </p:grpSpPr>
          <p:sp>
            <p:nvSpPr>
              <p:cNvPr id="630" name="Freeform 820"/>
              <p:cNvSpPr>
                <a:spLocks/>
              </p:cNvSpPr>
              <p:nvPr/>
            </p:nvSpPr>
            <p:spPr bwMode="auto">
              <a:xfrm>
                <a:off x="432" y="1152"/>
                <a:ext cx="1536" cy="1056"/>
              </a:xfrm>
              <a:custGeom>
                <a:avLst/>
                <a:gdLst>
                  <a:gd name="T0" fmla="*/ 0 w 1536"/>
                  <a:gd name="T1" fmla="*/ 48 h 1056"/>
                  <a:gd name="T2" fmla="*/ 384 w 1536"/>
                  <a:gd name="T3" fmla="*/ 48 h 1056"/>
                  <a:gd name="T4" fmla="*/ 384 w 1536"/>
                  <a:gd name="T5" fmla="*/ 336 h 1056"/>
                  <a:gd name="T6" fmla="*/ 672 w 1536"/>
                  <a:gd name="T7" fmla="*/ 144 h 1056"/>
                  <a:gd name="T8" fmla="*/ 816 w 1536"/>
                  <a:gd name="T9" fmla="*/ 528 h 1056"/>
                  <a:gd name="T10" fmla="*/ 912 w 1536"/>
                  <a:gd name="T11" fmla="*/ 96 h 1056"/>
                  <a:gd name="T12" fmla="*/ 1536 w 1536"/>
                  <a:gd name="T13" fmla="*/ 1056 h 10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36" h="1056">
                    <a:moveTo>
                      <a:pt x="0" y="48"/>
                    </a:moveTo>
                    <a:cubicBezTo>
                      <a:pt x="160" y="24"/>
                      <a:pt x="320" y="0"/>
                      <a:pt x="384" y="48"/>
                    </a:cubicBezTo>
                    <a:cubicBezTo>
                      <a:pt x="448" y="96"/>
                      <a:pt x="336" y="320"/>
                      <a:pt x="384" y="336"/>
                    </a:cubicBezTo>
                    <a:cubicBezTo>
                      <a:pt x="432" y="352"/>
                      <a:pt x="600" y="112"/>
                      <a:pt x="672" y="144"/>
                    </a:cubicBezTo>
                    <a:cubicBezTo>
                      <a:pt x="744" y="176"/>
                      <a:pt x="776" y="536"/>
                      <a:pt x="816" y="528"/>
                    </a:cubicBezTo>
                    <a:cubicBezTo>
                      <a:pt x="856" y="520"/>
                      <a:pt x="792" y="8"/>
                      <a:pt x="912" y="96"/>
                    </a:cubicBezTo>
                    <a:cubicBezTo>
                      <a:pt x="1032" y="184"/>
                      <a:pt x="1284" y="620"/>
                      <a:pt x="1536" y="1056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631" name="Oval 821"/>
              <p:cNvSpPr>
                <a:spLocks noChangeArrowheads="1"/>
              </p:cNvSpPr>
              <p:nvPr/>
            </p:nvSpPr>
            <p:spPr bwMode="auto">
              <a:xfrm>
                <a:off x="432" y="110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32" name="Oval 822"/>
              <p:cNvSpPr>
                <a:spLocks noChangeArrowheads="1"/>
              </p:cNvSpPr>
              <p:nvPr/>
            </p:nvSpPr>
            <p:spPr bwMode="auto">
              <a:xfrm>
                <a:off x="624" y="110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33" name="Oval 823"/>
              <p:cNvSpPr>
                <a:spLocks noChangeArrowheads="1"/>
              </p:cNvSpPr>
              <p:nvPr/>
            </p:nvSpPr>
            <p:spPr bwMode="auto">
              <a:xfrm>
                <a:off x="768" y="1216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34" name="Oval 824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35" name="Oval 825"/>
              <p:cNvSpPr>
                <a:spLocks noChangeArrowheads="1"/>
              </p:cNvSpPr>
              <p:nvPr/>
            </p:nvSpPr>
            <p:spPr bwMode="auto">
              <a:xfrm>
                <a:off x="960" y="1248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36" name="Oval 826"/>
              <p:cNvSpPr>
                <a:spLocks noChangeArrowheads="1"/>
              </p:cNvSpPr>
              <p:nvPr/>
            </p:nvSpPr>
            <p:spPr bwMode="auto">
              <a:xfrm>
                <a:off x="1104" y="139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37" name="Oval 827"/>
              <p:cNvSpPr>
                <a:spLocks noChangeArrowheads="1"/>
              </p:cNvSpPr>
              <p:nvPr/>
            </p:nvSpPr>
            <p:spPr bwMode="auto">
              <a:xfrm>
                <a:off x="1152" y="158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38" name="Oval 828"/>
              <p:cNvSpPr>
                <a:spLocks noChangeArrowheads="1"/>
              </p:cNvSpPr>
              <p:nvPr/>
            </p:nvSpPr>
            <p:spPr bwMode="auto">
              <a:xfrm>
                <a:off x="1200" y="1296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39" name="Oval 829"/>
              <p:cNvSpPr>
                <a:spLocks noChangeArrowheads="1"/>
              </p:cNvSpPr>
              <p:nvPr/>
            </p:nvSpPr>
            <p:spPr bwMode="auto">
              <a:xfrm>
                <a:off x="1328" y="120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40" name="Oval 830"/>
              <p:cNvSpPr>
                <a:spLocks noChangeArrowheads="1"/>
              </p:cNvSpPr>
              <p:nvPr/>
            </p:nvSpPr>
            <p:spPr bwMode="auto">
              <a:xfrm>
                <a:off x="1400" y="135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41" name="Oval 831"/>
              <p:cNvSpPr>
                <a:spLocks noChangeArrowheads="1"/>
              </p:cNvSpPr>
              <p:nvPr/>
            </p:nvSpPr>
            <p:spPr bwMode="auto">
              <a:xfrm>
                <a:off x="1504" y="149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42" name="Oval 832"/>
              <p:cNvSpPr>
                <a:spLocks noChangeArrowheads="1"/>
              </p:cNvSpPr>
              <p:nvPr/>
            </p:nvSpPr>
            <p:spPr bwMode="auto">
              <a:xfrm>
                <a:off x="1616" y="160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43" name="Oval 833"/>
              <p:cNvSpPr>
                <a:spLocks noChangeArrowheads="1"/>
              </p:cNvSpPr>
              <p:nvPr/>
            </p:nvSpPr>
            <p:spPr bwMode="auto">
              <a:xfrm>
                <a:off x="1656" y="176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44" name="Oval 834"/>
              <p:cNvSpPr>
                <a:spLocks noChangeArrowheads="1"/>
              </p:cNvSpPr>
              <p:nvPr/>
            </p:nvSpPr>
            <p:spPr bwMode="auto">
              <a:xfrm>
                <a:off x="1744" y="191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45" name="Oval 835"/>
              <p:cNvSpPr>
                <a:spLocks noChangeArrowheads="1"/>
              </p:cNvSpPr>
              <p:nvPr/>
            </p:nvSpPr>
            <p:spPr bwMode="auto">
              <a:xfrm>
                <a:off x="1856" y="205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46" name="Oval 836"/>
              <p:cNvSpPr>
                <a:spLocks noChangeArrowheads="1"/>
              </p:cNvSpPr>
              <p:nvPr/>
            </p:nvSpPr>
            <p:spPr bwMode="auto">
              <a:xfrm>
                <a:off x="1968" y="217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612" name="Group 837"/>
            <p:cNvGrpSpPr>
              <a:grpSpLocks/>
            </p:cNvGrpSpPr>
            <p:nvPr/>
          </p:nvGrpSpPr>
          <p:grpSpPr bwMode="auto">
            <a:xfrm rot="11041581" flipH="1">
              <a:off x="2784" y="2064"/>
              <a:ext cx="940" cy="592"/>
              <a:chOff x="432" y="1104"/>
              <a:chExt cx="1680" cy="1216"/>
            </a:xfrm>
          </p:grpSpPr>
          <p:sp>
            <p:nvSpPr>
              <p:cNvPr id="613" name="Freeform 838"/>
              <p:cNvSpPr>
                <a:spLocks/>
              </p:cNvSpPr>
              <p:nvPr/>
            </p:nvSpPr>
            <p:spPr bwMode="auto">
              <a:xfrm>
                <a:off x="432" y="1152"/>
                <a:ext cx="1536" cy="1056"/>
              </a:xfrm>
              <a:custGeom>
                <a:avLst/>
                <a:gdLst>
                  <a:gd name="T0" fmla="*/ 0 w 1536"/>
                  <a:gd name="T1" fmla="*/ 48 h 1056"/>
                  <a:gd name="T2" fmla="*/ 384 w 1536"/>
                  <a:gd name="T3" fmla="*/ 48 h 1056"/>
                  <a:gd name="T4" fmla="*/ 384 w 1536"/>
                  <a:gd name="T5" fmla="*/ 336 h 1056"/>
                  <a:gd name="T6" fmla="*/ 672 w 1536"/>
                  <a:gd name="T7" fmla="*/ 144 h 1056"/>
                  <a:gd name="T8" fmla="*/ 816 w 1536"/>
                  <a:gd name="T9" fmla="*/ 528 h 1056"/>
                  <a:gd name="T10" fmla="*/ 912 w 1536"/>
                  <a:gd name="T11" fmla="*/ 96 h 1056"/>
                  <a:gd name="T12" fmla="*/ 1536 w 1536"/>
                  <a:gd name="T13" fmla="*/ 1056 h 10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36" h="1056">
                    <a:moveTo>
                      <a:pt x="0" y="48"/>
                    </a:moveTo>
                    <a:cubicBezTo>
                      <a:pt x="160" y="24"/>
                      <a:pt x="320" y="0"/>
                      <a:pt x="384" y="48"/>
                    </a:cubicBezTo>
                    <a:cubicBezTo>
                      <a:pt x="448" y="96"/>
                      <a:pt x="336" y="320"/>
                      <a:pt x="384" y="336"/>
                    </a:cubicBezTo>
                    <a:cubicBezTo>
                      <a:pt x="432" y="352"/>
                      <a:pt x="600" y="112"/>
                      <a:pt x="672" y="144"/>
                    </a:cubicBezTo>
                    <a:cubicBezTo>
                      <a:pt x="744" y="176"/>
                      <a:pt x="776" y="536"/>
                      <a:pt x="816" y="528"/>
                    </a:cubicBezTo>
                    <a:cubicBezTo>
                      <a:pt x="856" y="520"/>
                      <a:pt x="792" y="8"/>
                      <a:pt x="912" y="96"/>
                    </a:cubicBezTo>
                    <a:cubicBezTo>
                      <a:pt x="1032" y="184"/>
                      <a:pt x="1284" y="620"/>
                      <a:pt x="1536" y="1056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614" name="Oval 839"/>
              <p:cNvSpPr>
                <a:spLocks noChangeArrowheads="1"/>
              </p:cNvSpPr>
              <p:nvPr/>
            </p:nvSpPr>
            <p:spPr bwMode="auto">
              <a:xfrm>
                <a:off x="432" y="110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5" name="Oval 840"/>
              <p:cNvSpPr>
                <a:spLocks noChangeArrowheads="1"/>
              </p:cNvSpPr>
              <p:nvPr/>
            </p:nvSpPr>
            <p:spPr bwMode="auto">
              <a:xfrm>
                <a:off x="624" y="110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6" name="Oval 841"/>
              <p:cNvSpPr>
                <a:spLocks noChangeArrowheads="1"/>
              </p:cNvSpPr>
              <p:nvPr/>
            </p:nvSpPr>
            <p:spPr bwMode="auto">
              <a:xfrm>
                <a:off x="768" y="1216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7" name="Oval 842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8" name="Oval 843"/>
              <p:cNvSpPr>
                <a:spLocks noChangeArrowheads="1"/>
              </p:cNvSpPr>
              <p:nvPr/>
            </p:nvSpPr>
            <p:spPr bwMode="auto">
              <a:xfrm>
                <a:off x="960" y="1248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9" name="Oval 844"/>
              <p:cNvSpPr>
                <a:spLocks noChangeArrowheads="1"/>
              </p:cNvSpPr>
              <p:nvPr/>
            </p:nvSpPr>
            <p:spPr bwMode="auto">
              <a:xfrm>
                <a:off x="1104" y="139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0" name="Oval 845"/>
              <p:cNvSpPr>
                <a:spLocks noChangeArrowheads="1"/>
              </p:cNvSpPr>
              <p:nvPr/>
            </p:nvSpPr>
            <p:spPr bwMode="auto">
              <a:xfrm>
                <a:off x="1152" y="158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1" name="Oval 846"/>
              <p:cNvSpPr>
                <a:spLocks noChangeArrowheads="1"/>
              </p:cNvSpPr>
              <p:nvPr/>
            </p:nvSpPr>
            <p:spPr bwMode="auto">
              <a:xfrm>
                <a:off x="1200" y="1296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2" name="Oval 847"/>
              <p:cNvSpPr>
                <a:spLocks noChangeArrowheads="1"/>
              </p:cNvSpPr>
              <p:nvPr/>
            </p:nvSpPr>
            <p:spPr bwMode="auto">
              <a:xfrm>
                <a:off x="1328" y="120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3" name="Oval 848"/>
              <p:cNvSpPr>
                <a:spLocks noChangeArrowheads="1"/>
              </p:cNvSpPr>
              <p:nvPr/>
            </p:nvSpPr>
            <p:spPr bwMode="auto">
              <a:xfrm>
                <a:off x="1400" y="135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4" name="Oval 849"/>
              <p:cNvSpPr>
                <a:spLocks noChangeArrowheads="1"/>
              </p:cNvSpPr>
              <p:nvPr/>
            </p:nvSpPr>
            <p:spPr bwMode="auto">
              <a:xfrm>
                <a:off x="1504" y="149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5" name="Oval 850"/>
              <p:cNvSpPr>
                <a:spLocks noChangeArrowheads="1"/>
              </p:cNvSpPr>
              <p:nvPr/>
            </p:nvSpPr>
            <p:spPr bwMode="auto">
              <a:xfrm>
                <a:off x="1616" y="160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6" name="Oval 851"/>
              <p:cNvSpPr>
                <a:spLocks noChangeArrowheads="1"/>
              </p:cNvSpPr>
              <p:nvPr/>
            </p:nvSpPr>
            <p:spPr bwMode="auto">
              <a:xfrm>
                <a:off x="1656" y="176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7" name="Oval 852"/>
              <p:cNvSpPr>
                <a:spLocks noChangeArrowheads="1"/>
              </p:cNvSpPr>
              <p:nvPr/>
            </p:nvSpPr>
            <p:spPr bwMode="auto">
              <a:xfrm>
                <a:off x="1744" y="191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8" name="Oval 853"/>
              <p:cNvSpPr>
                <a:spLocks noChangeArrowheads="1"/>
              </p:cNvSpPr>
              <p:nvPr/>
            </p:nvSpPr>
            <p:spPr bwMode="auto">
              <a:xfrm>
                <a:off x="1856" y="205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9" name="Oval 854"/>
              <p:cNvSpPr>
                <a:spLocks noChangeArrowheads="1"/>
              </p:cNvSpPr>
              <p:nvPr/>
            </p:nvSpPr>
            <p:spPr bwMode="auto">
              <a:xfrm>
                <a:off x="1968" y="217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>
                <a:lvl1pPr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sp>
        <p:nvSpPr>
          <p:cNvPr id="681" name="AutoShape 866"/>
          <p:cNvSpPr>
            <a:spLocks noChangeArrowheads="1"/>
          </p:cNvSpPr>
          <p:nvPr/>
        </p:nvSpPr>
        <p:spPr bwMode="auto">
          <a:xfrm>
            <a:off x="2286000" y="3581400"/>
            <a:ext cx="381000" cy="304800"/>
          </a:xfrm>
          <a:custGeom>
            <a:avLst/>
            <a:gdLst>
              <a:gd name="T0" fmla="*/ 191558 w 21600"/>
              <a:gd name="T1" fmla="*/ 30861 h 21600"/>
              <a:gd name="T2" fmla="*/ 51647 w 21600"/>
              <a:gd name="T3" fmla="*/ 152400 h 21600"/>
              <a:gd name="T4" fmla="*/ 191558 w 21600"/>
              <a:gd name="T5" fmla="*/ 304800 h 21600"/>
              <a:gd name="T6" fmla="*/ 329353 w 21600"/>
              <a:gd name="T7" fmla="*/ 1524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682" name="AutoShape 867"/>
          <p:cNvSpPr>
            <a:spLocks noChangeArrowheads="1"/>
          </p:cNvSpPr>
          <p:nvPr/>
        </p:nvSpPr>
        <p:spPr bwMode="auto">
          <a:xfrm>
            <a:off x="1752600" y="4419600"/>
            <a:ext cx="381000" cy="304800"/>
          </a:xfrm>
          <a:custGeom>
            <a:avLst/>
            <a:gdLst>
              <a:gd name="T0" fmla="*/ 191558 w 21600"/>
              <a:gd name="T1" fmla="*/ 30861 h 21600"/>
              <a:gd name="T2" fmla="*/ 51647 w 21600"/>
              <a:gd name="T3" fmla="*/ 152400 h 21600"/>
              <a:gd name="T4" fmla="*/ 191558 w 21600"/>
              <a:gd name="T5" fmla="*/ 304800 h 21600"/>
              <a:gd name="T6" fmla="*/ 329353 w 21600"/>
              <a:gd name="T7" fmla="*/ 1524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683" name="AutoShape 868"/>
          <p:cNvSpPr>
            <a:spLocks noChangeArrowheads="1"/>
          </p:cNvSpPr>
          <p:nvPr/>
        </p:nvSpPr>
        <p:spPr bwMode="auto">
          <a:xfrm>
            <a:off x="609600" y="3886200"/>
            <a:ext cx="381000" cy="304800"/>
          </a:xfrm>
          <a:custGeom>
            <a:avLst/>
            <a:gdLst>
              <a:gd name="T0" fmla="*/ 191558 w 21600"/>
              <a:gd name="T1" fmla="*/ 30861 h 21600"/>
              <a:gd name="T2" fmla="*/ 51647 w 21600"/>
              <a:gd name="T3" fmla="*/ 152400 h 21600"/>
              <a:gd name="T4" fmla="*/ 191558 w 21600"/>
              <a:gd name="T5" fmla="*/ 304800 h 21600"/>
              <a:gd name="T6" fmla="*/ 329353 w 21600"/>
              <a:gd name="T7" fmla="*/ 1524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684" name="AutoShape 869"/>
          <p:cNvSpPr>
            <a:spLocks noChangeArrowheads="1"/>
          </p:cNvSpPr>
          <p:nvPr/>
        </p:nvSpPr>
        <p:spPr bwMode="auto">
          <a:xfrm>
            <a:off x="1219200" y="3276600"/>
            <a:ext cx="381000" cy="304800"/>
          </a:xfrm>
          <a:custGeom>
            <a:avLst/>
            <a:gdLst>
              <a:gd name="T0" fmla="*/ 191558 w 21600"/>
              <a:gd name="T1" fmla="*/ 30861 h 21600"/>
              <a:gd name="T2" fmla="*/ 51647 w 21600"/>
              <a:gd name="T3" fmla="*/ 152400 h 21600"/>
              <a:gd name="T4" fmla="*/ 191558 w 21600"/>
              <a:gd name="T5" fmla="*/ 304800 h 21600"/>
              <a:gd name="T6" fmla="*/ 329353 w 21600"/>
              <a:gd name="T7" fmla="*/ 1524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685" name="AutoShape 870"/>
          <p:cNvSpPr>
            <a:spLocks noChangeArrowheads="1"/>
          </p:cNvSpPr>
          <p:nvPr/>
        </p:nvSpPr>
        <p:spPr bwMode="auto">
          <a:xfrm>
            <a:off x="1143000" y="5181600"/>
            <a:ext cx="381000" cy="304800"/>
          </a:xfrm>
          <a:custGeom>
            <a:avLst/>
            <a:gdLst>
              <a:gd name="T0" fmla="*/ 191558 w 21600"/>
              <a:gd name="T1" fmla="*/ 30861 h 21600"/>
              <a:gd name="T2" fmla="*/ 51647 w 21600"/>
              <a:gd name="T3" fmla="*/ 152400 h 21600"/>
              <a:gd name="T4" fmla="*/ 191558 w 21600"/>
              <a:gd name="T5" fmla="*/ 304800 h 21600"/>
              <a:gd name="T6" fmla="*/ 329353 w 21600"/>
              <a:gd name="T7" fmla="*/ 1524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686" name="AutoShape 871"/>
          <p:cNvSpPr>
            <a:spLocks noChangeArrowheads="1"/>
          </p:cNvSpPr>
          <p:nvPr/>
        </p:nvSpPr>
        <p:spPr bwMode="auto">
          <a:xfrm>
            <a:off x="838200" y="5943600"/>
            <a:ext cx="381000" cy="304800"/>
          </a:xfrm>
          <a:custGeom>
            <a:avLst/>
            <a:gdLst>
              <a:gd name="T0" fmla="*/ 191558 w 21600"/>
              <a:gd name="T1" fmla="*/ 30861 h 21600"/>
              <a:gd name="T2" fmla="*/ 51647 w 21600"/>
              <a:gd name="T3" fmla="*/ 152400 h 21600"/>
              <a:gd name="T4" fmla="*/ 191558 w 21600"/>
              <a:gd name="T5" fmla="*/ 304800 h 21600"/>
              <a:gd name="T6" fmla="*/ 329353 w 21600"/>
              <a:gd name="T7" fmla="*/ 1524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687" name="AutoShape 872"/>
          <p:cNvSpPr>
            <a:spLocks noChangeArrowheads="1"/>
          </p:cNvSpPr>
          <p:nvPr/>
        </p:nvSpPr>
        <p:spPr bwMode="auto">
          <a:xfrm>
            <a:off x="1905000" y="6248400"/>
            <a:ext cx="381000" cy="304800"/>
          </a:xfrm>
          <a:custGeom>
            <a:avLst/>
            <a:gdLst>
              <a:gd name="T0" fmla="*/ 191558 w 21600"/>
              <a:gd name="T1" fmla="*/ 30861 h 21600"/>
              <a:gd name="T2" fmla="*/ 51647 w 21600"/>
              <a:gd name="T3" fmla="*/ 152400 h 21600"/>
              <a:gd name="T4" fmla="*/ 191558 w 21600"/>
              <a:gd name="T5" fmla="*/ 304800 h 21600"/>
              <a:gd name="T6" fmla="*/ 329353 w 21600"/>
              <a:gd name="T7" fmla="*/ 1524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688" name="AutoShape 873"/>
          <p:cNvSpPr>
            <a:spLocks noChangeArrowheads="1"/>
          </p:cNvSpPr>
          <p:nvPr/>
        </p:nvSpPr>
        <p:spPr bwMode="auto">
          <a:xfrm>
            <a:off x="2362200" y="5410200"/>
            <a:ext cx="381000" cy="304800"/>
          </a:xfrm>
          <a:custGeom>
            <a:avLst/>
            <a:gdLst>
              <a:gd name="T0" fmla="*/ 191558 w 21600"/>
              <a:gd name="T1" fmla="*/ 30861 h 21600"/>
              <a:gd name="T2" fmla="*/ 51647 w 21600"/>
              <a:gd name="T3" fmla="*/ 152400 h 21600"/>
              <a:gd name="T4" fmla="*/ 191558 w 21600"/>
              <a:gd name="T5" fmla="*/ 304800 h 21600"/>
              <a:gd name="T6" fmla="*/ 329353 w 21600"/>
              <a:gd name="T7" fmla="*/ 1524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689" name="AutoShape 874"/>
          <p:cNvSpPr>
            <a:spLocks noChangeArrowheads="1"/>
          </p:cNvSpPr>
          <p:nvPr/>
        </p:nvSpPr>
        <p:spPr bwMode="auto">
          <a:xfrm>
            <a:off x="2971800" y="3810000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90" name="AutoShape 875"/>
          <p:cNvSpPr>
            <a:spLocks noChangeArrowheads="1"/>
          </p:cNvSpPr>
          <p:nvPr/>
        </p:nvSpPr>
        <p:spPr bwMode="auto">
          <a:xfrm>
            <a:off x="3124200" y="5715000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91" name="Rectangle 877"/>
          <p:cNvSpPr>
            <a:spLocks noChangeArrowheads="1"/>
          </p:cNvSpPr>
          <p:nvPr/>
        </p:nvSpPr>
        <p:spPr bwMode="auto">
          <a:xfrm>
            <a:off x="4368800" y="4029075"/>
            <a:ext cx="50958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92" name="Oval 878"/>
          <p:cNvSpPr>
            <a:spLocks noChangeArrowheads="1"/>
          </p:cNvSpPr>
          <p:nvPr/>
        </p:nvSpPr>
        <p:spPr bwMode="auto">
          <a:xfrm>
            <a:off x="3733800" y="3657600"/>
            <a:ext cx="933450" cy="568325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693" name="Group 879"/>
          <p:cNvGrpSpPr>
            <a:grpSpLocks/>
          </p:cNvGrpSpPr>
          <p:nvPr/>
        </p:nvGrpSpPr>
        <p:grpSpPr bwMode="auto">
          <a:xfrm rot="16414929" flipH="1">
            <a:off x="5549106" y="3975894"/>
            <a:ext cx="854075" cy="522288"/>
            <a:chOff x="432" y="1104"/>
            <a:chExt cx="1680" cy="1216"/>
          </a:xfrm>
        </p:grpSpPr>
        <p:sp>
          <p:nvSpPr>
            <p:cNvPr id="694" name="Freeform 880"/>
            <p:cNvSpPr>
              <a:spLocks/>
            </p:cNvSpPr>
            <p:nvPr/>
          </p:nvSpPr>
          <p:spPr bwMode="auto">
            <a:xfrm>
              <a:off x="432" y="1152"/>
              <a:ext cx="1536" cy="1056"/>
            </a:xfrm>
            <a:custGeom>
              <a:avLst/>
              <a:gdLst>
                <a:gd name="T0" fmla="*/ 0 w 1536"/>
                <a:gd name="T1" fmla="*/ 48 h 1056"/>
                <a:gd name="T2" fmla="*/ 384 w 1536"/>
                <a:gd name="T3" fmla="*/ 48 h 1056"/>
                <a:gd name="T4" fmla="*/ 384 w 1536"/>
                <a:gd name="T5" fmla="*/ 336 h 1056"/>
                <a:gd name="T6" fmla="*/ 672 w 1536"/>
                <a:gd name="T7" fmla="*/ 144 h 1056"/>
                <a:gd name="T8" fmla="*/ 816 w 1536"/>
                <a:gd name="T9" fmla="*/ 528 h 1056"/>
                <a:gd name="T10" fmla="*/ 912 w 1536"/>
                <a:gd name="T11" fmla="*/ 96 h 1056"/>
                <a:gd name="T12" fmla="*/ 1536 w 1536"/>
                <a:gd name="T13" fmla="*/ 1056 h 10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36" h="1056">
                  <a:moveTo>
                    <a:pt x="0" y="48"/>
                  </a:moveTo>
                  <a:cubicBezTo>
                    <a:pt x="160" y="24"/>
                    <a:pt x="320" y="0"/>
                    <a:pt x="384" y="48"/>
                  </a:cubicBezTo>
                  <a:cubicBezTo>
                    <a:pt x="448" y="96"/>
                    <a:pt x="336" y="320"/>
                    <a:pt x="384" y="336"/>
                  </a:cubicBezTo>
                  <a:cubicBezTo>
                    <a:pt x="432" y="352"/>
                    <a:pt x="600" y="112"/>
                    <a:pt x="672" y="144"/>
                  </a:cubicBezTo>
                  <a:cubicBezTo>
                    <a:pt x="744" y="176"/>
                    <a:pt x="776" y="536"/>
                    <a:pt x="816" y="528"/>
                  </a:cubicBezTo>
                  <a:cubicBezTo>
                    <a:pt x="856" y="520"/>
                    <a:pt x="792" y="8"/>
                    <a:pt x="912" y="96"/>
                  </a:cubicBezTo>
                  <a:cubicBezTo>
                    <a:pt x="1032" y="184"/>
                    <a:pt x="1284" y="620"/>
                    <a:pt x="1536" y="1056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695" name="Oval 881"/>
            <p:cNvSpPr>
              <a:spLocks noChangeArrowheads="1"/>
            </p:cNvSpPr>
            <p:nvPr/>
          </p:nvSpPr>
          <p:spPr bwMode="auto">
            <a:xfrm>
              <a:off x="432" y="1104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96" name="Oval 882"/>
            <p:cNvSpPr>
              <a:spLocks noChangeArrowheads="1"/>
            </p:cNvSpPr>
            <p:nvPr/>
          </p:nvSpPr>
          <p:spPr bwMode="auto">
            <a:xfrm>
              <a:off x="624" y="1104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97" name="Oval 883"/>
            <p:cNvSpPr>
              <a:spLocks noChangeArrowheads="1"/>
            </p:cNvSpPr>
            <p:nvPr/>
          </p:nvSpPr>
          <p:spPr bwMode="auto">
            <a:xfrm>
              <a:off x="768" y="1216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98" name="Oval 884"/>
            <p:cNvSpPr>
              <a:spLocks noChangeArrowheads="1"/>
            </p:cNvSpPr>
            <p:nvPr/>
          </p:nvSpPr>
          <p:spPr bwMode="auto">
            <a:xfrm>
              <a:off x="768" y="1392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99" name="Oval 885"/>
            <p:cNvSpPr>
              <a:spLocks noChangeArrowheads="1"/>
            </p:cNvSpPr>
            <p:nvPr/>
          </p:nvSpPr>
          <p:spPr bwMode="auto">
            <a:xfrm>
              <a:off x="960" y="1248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00" name="Oval 886"/>
            <p:cNvSpPr>
              <a:spLocks noChangeArrowheads="1"/>
            </p:cNvSpPr>
            <p:nvPr/>
          </p:nvSpPr>
          <p:spPr bwMode="auto">
            <a:xfrm>
              <a:off x="1104" y="1392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01" name="Oval 887"/>
            <p:cNvSpPr>
              <a:spLocks noChangeArrowheads="1"/>
            </p:cNvSpPr>
            <p:nvPr/>
          </p:nvSpPr>
          <p:spPr bwMode="auto">
            <a:xfrm>
              <a:off x="1152" y="1584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02" name="Oval 888"/>
            <p:cNvSpPr>
              <a:spLocks noChangeArrowheads="1"/>
            </p:cNvSpPr>
            <p:nvPr/>
          </p:nvSpPr>
          <p:spPr bwMode="auto">
            <a:xfrm>
              <a:off x="1200" y="1296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03" name="Oval 889"/>
            <p:cNvSpPr>
              <a:spLocks noChangeArrowheads="1"/>
            </p:cNvSpPr>
            <p:nvPr/>
          </p:nvSpPr>
          <p:spPr bwMode="auto">
            <a:xfrm>
              <a:off x="1328" y="1208"/>
              <a:ext cx="144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04" name="Oval 890"/>
            <p:cNvSpPr>
              <a:spLocks noChangeArrowheads="1"/>
            </p:cNvSpPr>
            <p:nvPr/>
          </p:nvSpPr>
          <p:spPr bwMode="auto">
            <a:xfrm>
              <a:off x="1400" y="1352"/>
              <a:ext cx="144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05" name="Oval 891"/>
            <p:cNvSpPr>
              <a:spLocks noChangeArrowheads="1"/>
            </p:cNvSpPr>
            <p:nvPr/>
          </p:nvSpPr>
          <p:spPr bwMode="auto">
            <a:xfrm>
              <a:off x="1504" y="1496"/>
              <a:ext cx="144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06" name="Oval 892"/>
            <p:cNvSpPr>
              <a:spLocks noChangeArrowheads="1"/>
            </p:cNvSpPr>
            <p:nvPr/>
          </p:nvSpPr>
          <p:spPr bwMode="auto">
            <a:xfrm>
              <a:off x="1616" y="1608"/>
              <a:ext cx="144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07" name="Oval 893"/>
            <p:cNvSpPr>
              <a:spLocks noChangeArrowheads="1"/>
            </p:cNvSpPr>
            <p:nvPr/>
          </p:nvSpPr>
          <p:spPr bwMode="auto">
            <a:xfrm>
              <a:off x="1656" y="1768"/>
              <a:ext cx="144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08" name="Oval 894"/>
            <p:cNvSpPr>
              <a:spLocks noChangeArrowheads="1"/>
            </p:cNvSpPr>
            <p:nvPr/>
          </p:nvSpPr>
          <p:spPr bwMode="auto">
            <a:xfrm>
              <a:off x="1744" y="1912"/>
              <a:ext cx="144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09" name="Oval 895"/>
            <p:cNvSpPr>
              <a:spLocks noChangeArrowheads="1"/>
            </p:cNvSpPr>
            <p:nvPr/>
          </p:nvSpPr>
          <p:spPr bwMode="auto">
            <a:xfrm>
              <a:off x="1856" y="2056"/>
              <a:ext cx="144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0" name="Oval 896"/>
            <p:cNvSpPr>
              <a:spLocks noChangeArrowheads="1"/>
            </p:cNvSpPr>
            <p:nvPr/>
          </p:nvSpPr>
          <p:spPr bwMode="auto">
            <a:xfrm>
              <a:off x="1968" y="2176"/>
              <a:ext cx="144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711" name="Group 897"/>
          <p:cNvGrpSpPr>
            <a:grpSpLocks/>
          </p:cNvGrpSpPr>
          <p:nvPr/>
        </p:nvGrpSpPr>
        <p:grpSpPr bwMode="auto">
          <a:xfrm rot="21422137" flipH="1">
            <a:off x="5562600" y="3200400"/>
            <a:ext cx="830263" cy="538163"/>
            <a:chOff x="432" y="1104"/>
            <a:chExt cx="1680" cy="1216"/>
          </a:xfrm>
        </p:grpSpPr>
        <p:sp>
          <p:nvSpPr>
            <p:cNvPr id="712" name="Freeform 898"/>
            <p:cNvSpPr>
              <a:spLocks/>
            </p:cNvSpPr>
            <p:nvPr/>
          </p:nvSpPr>
          <p:spPr bwMode="auto">
            <a:xfrm>
              <a:off x="432" y="1152"/>
              <a:ext cx="1536" cy="1056"/>
            </a:xfrm>
            <a:custGeom>
              <a:avLst/>
              <a:gdLst>
                <a:gd name="T0" fmla="*/ 0 w 1536"/>
                <a:gd name="T1" fmla="*/ 48 h 1056"/>
                <a:gd name="T2" fmla="*/ 384 w 1536"/>
                <a:gd name="T3" fmla="*/ 48 h 1056"/>
                <a:gd name="T4" fmla="*/ 384 w 1536"/>
                <a:gd name="T5" fmla="*/ 336 h 1056"/>
                <a:gd name="T6" fmla="*/ 672 w 1536"/>
                <a:gd name="T7" fmla="*/ 144 h 1056"/>
                <a:gd name="T8" fmla="*/ 816 w 1536"/>
                <a:gd name="T9" fmla="*/ 528 h 1056"/>
                <a:gd name="T10" fmla="*/ 912 w 1536"/>
                <a:gd name="T11" fmla="*/ 96 h 1056"/>
                <a:gd name="T12" fmla="*/ 1536 w 1536"/>
                <a:gd name="T13" fmla="*/ 1056 h 10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36" h="1056">
                  <a:moveTo>
                    <a:pt x="0" y="48"/>
                  </a:moveTo>
                  <a:cubicBezTo>
                    <a:pt x="160" y="24"/>
                    <a:pt x="320" y="0"/>
                    <a:pt x="384" y="48"/>
                  </a:cubicBezTo>
                  <a:cubicBezTo>
                    <a:pt x="448" y="96"/>
                    <a:pt x="336" y="320"/>
                    <a:pt x="384" y="336"/>
                  </a:cubicBezTo>
                  <a:cubicBezTo>
                    <a:pt x="432" y="352"/>
                    <a:pt x="600" y="112"/>
                    <a:pt x="672" y="144"/>
                  </a:cubicBezTo>
                  <a:cubicBezTo>
                    <a:pt x="744" y="176"/>
                    <a:pt x="776" y="536"/>
                    <a:pt x="816" y="528"/>
                  </a:cubicBezTo>
                  <a:cubicBezTo>
                    <a:pt x="856" y="520"/>
                    <a:pt x="792" y="8"/>
                    <a:pt x="912" y="96"/>
                  </a:cubicBezTo>
                  <a:cubicBezTo>
                    <a:pt x="1032" y="184"/>
                    <a:pt x="1284" y="620"/>
                    <a:pt x="1536" y="1056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713" name="Oval 899"/>
            <p:cNvSpPr>
              <a:spLocks noChangeArrowheads="1"/>
            </p:cNvSpPr>
            <p:nvPr/>
          </p:nvSpPr>
          <p:spPr bwMode="auto">
            <a:xfrm>
              <a:off x="432" y="1104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4" name="Oval 900"/>
            <p:cNvSpPr>
              <a:spLocks noChangeArrowheads="1"/>
            </p:cNvSpPr>
            <p:nvPr/>
          </p:nvSpPr>
          <p:spPr bwMode="auto">
            <a:xfrm>
              <a:off x="624" y="1104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5" name="Oval 901"/>
            <p:cNvSpPr>
              <a:spLocks noChangeArrowheads="1"/>
            </p:cNvSpPr>
            <p:nvPr/>
          </p:nvSpPr>
          <p:spPr bwMode="auto">
            <a:xfrm>
              <a:off x="768" y="1216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6" name="Oval 902"/>
            <p:cNvSpPr>
              <a:spLocks noChangeArrowheads="1"/>
            </p:cNvSpPr>
            <p:nvPr/>
          </p:nvSpPr>
          <p:spPr bwMode="auto">
            <a:xfrm>
              <a:off x="768" y="1392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7" name="Oval 903"/>
            <p:cNvSpPr>
              <a:spLocks noChangeArrowheads="1"/>
            </p:cNvSpPr>
            <p:nvPr/>
          </p:nvSpPr>
          <p:spPr bwMode="auto">
            <a:xfrm>
              <a:off x="960" y="1248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8" name="Oval 904"/>
            <p:cNvSpPr>
              <a:spLocks noChangeArrowheads="1"/>
            </p:cNvSpPr>
            <p:nvPr/>
          </p:nvSpPr>
          <p:spPr bwMode="auto">
            <a:xfrm>
              <a:off x="1104" y="1392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9" name="Oval 905"/>
            <p:cNvSpPr>
              <a:spLocks noChangeArrowheads="1"/>
            </p:cNvSpPr>
            <p:nvPr/>
          </p:nvSpPr>
          <p:spPr bwMode="auto">
            <a:xfrm>
              <a:off x="1152" y="1584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0" name="Oval 906"/>
            <p:cNvSpPr>
              <a:spLocks noChangeArrowheads="1"/>
            </p:cNvSpPr>
            <p:nvPr/>
          </p:nvSpPr>
          <p:spPr bwMode="auto">
            <a:xfrm>
              <a:off x="1200" y="1296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1" name="Oval 907"/>
            <p:cNvSpPr>
              <a:spLocks noChangeArrowheads="1"/>
            </p:cNvSpPr>
            <p:nvPr/>
          </p:nvSpPr>
          <p:spPr bwMode="auto">
            <a:xfrm>
              <a:off x="1328" y="1208"/>
              <a:ext cx="144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2" name="Oval 908"/>
            <p:cNvSpPr>
              <a:spLocks noChangeArrowheads="1"/>
            </p:cNvSpPr>
            <p:nvPr/>
          </p:nvSpPr>
          <p:spPr bwMode="auto">
            <a:xfrm>
              <a:off x="1400" y="1352"/>
              <a:ext cx="144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3" name="Oval 909"/>
            <p:cNvSpPr>
              <a:spLocks noChangeArrowheads="1"/>
            </p:cNvSpPr>
            <p:nvPr/>
          </p:nvSpPr>
          <p:spPr bwMode="auto">
            <a:xfrm>
              <a:off x="1504" y="1496"/>
              <a:ext cx="144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4" name="Oval 910"/>
            <p:cNvSpPr>
              <a:spLocks noChangeArrowheads="1"/>
            </p:cNvSpPr>
            <p:nvPr/>
          </p:nvSpPr>
          <p:spPr bwMode="auto">
            <a:xfrm>
              <a:off x="1616" y="1608"/>
              <a:ext cx="144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5" name="Oval 911"/>
            <p:cNvSpPr>
              <a:spLocks noChangeArrowheads="1"/>
            </p:cNvSpPr>
            <p:nvPr/>
          </p:nvSpPr>
          <p:spPr bwMode="auto">
            <a:xfrm>
              <a:off x="1656" y="1768"/>
              <a:ext cx="144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6" name="Oval 912"/>
            <p:cNvSpPr>
              <a:spLocks noChangeArrowheads="1"/>
            </p:cNvSpPr>
            <p:nvPr/>
          </p:nvSpPr>
          <p:spPr bwMode="auto">
            <a:xfrm>
              <a:off x="1744" y="1912"/>
              <a:ext cx="144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7" name="Oval 913"/>
            <p:cNvSpPr>
              <a:spLocks noChangeArrowheads="1"/>
            </p:cNvSpPr>
            <p:nvPr/>
          </p:nvSpPr>
          <p:spPr bwMode="auto">
            <a:xfrm>
              <a:off x="1856" y="2056"/>
              <a:ext cx="144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8" name="Oval 914"/>
            <p:cNvSpPr>
              <a:spLocks noChangeArrowheads="1"/>
            </p:cNvSpPr>
            <p:nvPr/>
          </p:nvSpPr>
          <p:spPr bwMode="auto">
            <a:xfrm>
              <a:off x="1968" y="2176"/>
              <a:ext cx="144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729" name="Group 915"/>
          <p:cNvGrpSpPr>
            <a:grpSpLocks/>
          </p:cNvGrpSpPr>
          <p:nvPr/>
        </p:nvGrpSpPr>
        <p:grpSpPr bwMode="auto">
          <a:xfrm rot="4887728" flipH="1">
            <a:off x="4787106" y="3518694"/>
            <a:ext cx="854075" cy="522288"/>
            <a:chOff x="432" y="1104"/>
            <a:chExt cx="1680" cy="1216"/>
          </a:xfrm>
        </p:grpSpPr>
        <p:sp>
          <p:nvSpPr>
            <p:cNvPr id="730" name="Freeform 916"/>
            <p:cNvSpPr>
              <a:spLocks/>
            </p:cNvSpPr>
            <p:nvPr/>
          </p:nvSpPr>
          <p:spPr bwMode="auto">
            <a:xfrm>
              <a:off x="432" y="1152"/>
              <a:ext cx="1536" cy="1056"/>
            </a:xfrm>
            <a:custGeom>
              <a:avLst/>
              <a:gdLst>
                <a:gd name="T0" fmla="*/ 0 w 1536"/>
                <a:gd name="T1" fmla="*/ 48 h 1056"/>
                <a:gd name="T2" fmla="*/ 384 w 1536"/>
                <a:gd name="T3" fmla="*/ 48 h 1056"/>
                <a:gd name="T4" fmla="*/ 384 w 1536"/>
                <a:gd name="T5" fmla="*/ 336 h 1056"/>
                <a:gd name="T6" fmla="*/ 672 w 1536"/>
                <a:gd name="T7" fmla="*/ 144 h 1056"/>
                <a:gd name="T8" fmla="*/ 816 w 1536"/>
                <a:gd name="T9" fmla="*/ 528 h 1056"/>
                <a:gd name="T10" fmla="*/ 912 w 1536"/>
                <a:gd name="T11" fmla="*/ 96 h 1056"/>
                <a:gd name="T12" fmla="*/ 1536 w 1536"/>
                <a:gd name="T13" fmla="*/ 1056 h 10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36" h="1056">
                  <a:moveTo>
                    <a:pt x="0" y="48"/>
                  </a:moveTo>
                  <a:cubicBezTo>
                    <a:pt x="160" y="24"/>
                    <a:pt x="320" y="0"/>
                    <a:pt x="384" y="48"/>
                  </a:cubicBezTo>
                  <a:cubicBezTo>
                    <a:pt x="448" y="96"/>
                    <a:pt x="336" y="320"/>
                    <a:pt x="384" y="336"/>
                  </a:cubicBezTo>
                  <a:cubicBezTo>
                    <a:pt x="432" y="352"/>
                    <a:pt x="600" y="112"/>
                    <a:pt x="672" y="144"/>
                  </a:cubicBezTo>
                  <a:cubicBezTo>
                    <a:pt x="744" y="176"/>
                    <a:pt x="776" y="536"/>
                    <a:pt x="816" y="528"/>
                  </a:cubicBezTo>
                  <a:cubicBezTo>
                    <a:pt x="856" y="520"/>
                    <a:pt x="792" y="8"/>
                    <a:pt x="912" y="96"/>
                  </a:cubicBezTo>
                  <a:cubicBezTo>
                    <a:pt x="1032" y="184"/>
                    <a:pt x="1284" y="620"/>
                    <a:pt x="1536" y="1056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731" name="Oval 917"/>
            <p:cNvSpPr>
              <a:spLocks noChangeArrowheads="1"/>
            </p:cNvSpPr>
            <p:nvPr/>
          </p:nvSpPr>
          <p:spPr bwMode="auto">
            <a:xfrm>
              <a:off x="432" y="1104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32" name="Oval 918"/>
            <p:cNvSpPr>
              <a:spLocks noChangeArrowheads="1"/>
            </p:cNvSpPr>
            <p:nvPr/>
          </p:nvSpPr>
          <p:spPr bwMode="auto">
            <a:xfrm>
              <a:off x="624" y="1104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33" name="Oval 919"/>
            <p:cNvSpPr>
              <a:spLocks noChangeArrowheads="1"/>
            </p:cNvSpPr>
            <p:nvPr/>
          </p:nvSpPr>
          <p:spPr bwMode="auto">
            <a:xfrm>
              <a:off x="768" y="1216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34" name="Oval 920"/>
            <p:cNvSpPr>
              <a:spLocks noChangeArrowheads="1"/>
            </p:cNvSpPr>
            <p:nvPr/>
          </p:nvSpPr>
          <p:spPr bwMode="auto">
            <a:xfrm>
              <a:off x="768" y="1392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35" name="Oval 921"/>
            <p:cNvSpPr>
              <a:spLocks noChangeArrowheads="1"/>
            </p:cNvSpPr>
            <p:nvPr/>
          </p:nvSpPr>
          <p:spPr bwMode="auto">
            <a:xfrm>
              <a:off x="960" y="1248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36" name="Oval 922"/>
            <p:cNvSpPr>
              <a:spLocks noChangeArrowheads="1"/>
            </p:cNvSpPr>
            <p:nvPr/>
          </p:nvSpPr>
          <p:spPr bwMode="auto">
            <a:xfrm>
              <a:off x="1104" y="1392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37" name="Oval 923"/>
            <p:cNvSpPr>
              <a:spLocks noChangeArrowheads="1"/>
            </p:cNvSpPr>
            <p:nvPr/>
          </p:nvSpPr>
          <p:spPr bwMode="auto">
            <a:xfrm>
              <a:off x="1152" y="1584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38" name="Oval 924"/>
            <p:cNvSpPr>
              <a:spLocks noChangeArrowheads="1"/>
            </p:cNvSpPr>
            <p:nvPr/>
          </p:nvSpPr>
          <p:spPr bwMode="auto">
            <a:xfrm>
              <a:off x="1200" y="1296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39" name="Oval 925"/>
            <p:cNvSpPr>
              <a:spLocks noChangeArrowheads="1"/>
            </p:cNvSpPr>
            <p:nvPr/>
          </p:nvSpPr>
          <p:spPr bwMode="auto">
            <a:xfrm>
              <a:off x="1328" y="1208"/>
              <a:ext cx="144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40" name="Oval 926"/>
            <p:cNvSpPr>
              <a:spLocks noChangeArrowheads="1"/>
            </p:cNvSpPr>
            <p:nvPr/>
          </p:nvSpPr>
          <p:spPr bwMode="auto">
            <a:xfrm>
              <a:off x="1400" y="1352"/>
              <a:ext cx="144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41" name="Oval 927"/>
            <p:cNvSpPr>
              <a:spLocks noChangeArrowheads="1"/>
            </p:cNvSpPr>
            <p:nvPr/>
          </p:nvSpPr>
          <p:spPr bwMode="auto">
            <a:xfrm>
              <a:off x="1504" y="1496"/>
              <a:ext cx="144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42" name="Oval 928"/>
            <p:cNvSpPr>
              <a:spLocks noChangeArrowheads="1"/>
            </p:cNvSpPr>
            <p:nvPr/>
          </p:nvSpPr>
          <p:spPr bwMode="auto">
            <a:xfrm>
              <a:off x="1616" y="1608"/>
              <a:ext cx="144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43" name="Oval 929"/>
            <p:cNvSpPr>
              <a:spLocks noChangeArrowheads="1"/>
            </p:cNvSpPr>
            <p:nvPr/>
          </p:nvSpPr>
          <p:spPr bwMode="auto">
            <a:xfrm>
              <a:off x="1656" y="1768"/>
              <a:ext cx="144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44" name="Oval 930"/>
            <p:cNvSpPr>
              <a:spLocks noChangeArrowheads="1"/>
            </p:cNvSpPr>
            <p:nvPr/>
          </p:nvSpPr>
          <p:spPr bwMode="auto">
            <a:xfrm>
              <a:off x="1744" y="1912"/>
              <a:ext cx="144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45" name="Oval 931"/>
            <p:cNvSpPr>
              <a:spLocks noChangeArrowheads="1"/>
            </p:cNvSpPr>
            <p:nvPr/>
          </p:nvSpPr>
          <p:spPr bwMode="auto">
            <a:xfrm>
              <a:off x="1856" y="2056"/>
              <a:ext cx="144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46" name="Oval 932"/>
            <p:cNvSpPr>
              <a:spLocks noChangeArrowheads="1"/>
            </p:cNvSpPr>
            <p:nvPr/>
          </p:nvSpPr>
          <p:spPr bwMode="auto">
            <a:xfrm>
              <a:off x="1968" y="2176"/>
              <a:ext cx="144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747" name="Group 933"/>
          <p:cNvGrpSpPr>
            <a:grpSpLocks/>
          </p:cNvGrpSpPr>
          <p:nvPr/>
        </p:nvGrpSpPr>
        <p:grpSpPr bwMode="auto">
          <a:xfrm rot="11041581" flipH="1">
            <a:off x="5562600" y="3429000"/>
            <a:ext cx="830263" cy="538163"/>
            <a:chOff x="432" y="1104"/>
            <a:chExt cx="1680" cy="1216"/>
          </a:xfrm>
        </p:grpSpPr>
        <p:sp>
          <p:nvSpPr>
            <p:cNvPr id="748" name="Freeform 934"/>
            <p:cNvSpPr>
              <a:spLocks/>
            </p:cNvSpPr>
            <p:nvPr/>
          </p:nvSpPr>
          <p:spPr bwMode="auto">
            <a:xfrm>
              <a:off x="432" y="1152"/>
              <a:ext cx="1536" cy="1056"/>
            </a:xfrm>
            <a:custGeom>
              <a:avLst/>
              <a:gdLst>
                <a:gd name="T0" fmla="*/ 0 w 1536"/>
                <a:gd name="T1" fmla="*/ 48 h 1056"/>
                <a:gd name="T2" fmla="*/ 384 w 1536"/>
                <a:gd name="T3" fmla="*/ 48 h 1056"/>
                <a:gd name="T4" fmla="*/ 384 w 1536"/>
                <a:gd name="T5" fmla="*/ 336 h 1056"/>
                <a:gd name="T6" fmla="*/ 672 w 1536"/>
                <a:gd name="T7" fmla="*/ 144 h 1056"/>
                <a:gd name="T8" fmla="*/ 816 w 1536"/>
                <a:gd name="T9" fmla="*/ 528 h 1056"/>
                <a:gd name="T10" fmla="*/ 912 w 1536"/>
                <a:gd name="T11" fmla="*/ 96 h 1056"/>
                <a:gd name="T12" fmla="*/ 1536 w 1536"/>
                <a:gd name="T13" fmla="*/ 1056 h 10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36" h="1056">
                  <a:moveTo>
                    <a:pt x="0" y="48"/>
                  </a:moveTo>
                  <a:cubicBezTo>
                    <a:pt x="160" y="24"/>
                    <a:pt x="320" y="0"/>
                    <a:pt x="384" y="48"/>
                  </a:cubicBezTo>
                  <a:cubicBezTo>
                    <a:pt x="448" y="96"/>
                    <a:pt x="336" y="320"/>
                    <a:pt x="384" y="336"/>
                  </a:cubicBezTo>
                  <a:cubicBezTo>
                    <a:pt x="432" y="352"/>
                    <a:pt x="600" y="112"/>
                    <a:pt x="672" y="144"/>
                  </a:cubicBezTo>
                  <a:cubicBezTo>
                    <a:pt x="744" y="176"/>
                    <a:pt x="776" y="536"/>
                    <a:pt x="816" y="528"/>
                  </a:cubicBezTo>
                  <a:cubicBezTo>
                    <a:pt x="856" y="520"/>
                    <a:pt x="792" y="8"/>
                    <a:pt x="912" y="96"/>
                  </a:cubicBezTo>
                  <a:cubicBezTo>
                    <a:pt x="1032" y="184"/>
                    <a:pt x="1284" y="620"/>
                    <a:pt x="1536" y="1056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749" name="Oval 935"/>
            <p:cNvSpPr>
              <a:spLocks noChangeArrowheads="1"/>
            </p:cNvSpPr>
            <p:nvPr/>
          </p:nvSpPr>
          <p:spPr bwMode="auto">
            <a:xfrm>
              <a:off x="432" y="1104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50" name="Oval 936"/>
            <p:cNvSpPr>
              <a:spLocks noChangeArrowheads="1"/>
            </p:cNvSpPr>
            <p:nvPr/>
          </p:nvSpPr>
          <p:spPr bwMode="auto">
            <a:xfrm>
              <a:off x="624" y="1104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51" name="Oval 937"/>
            <p:cNvSpPr>
              <a:spLocks noChangeArrowheads="1"/>
            </p:cNvSpPr>
            <p:nvPr/>
          </p:nvSpPr>
          <p:spPr bwMode="auto">
            <a:xfrm>
              <a:off x="768" y="1216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52" name="Oval 938"/>
            <p:cNvSpPr>
              <a:spLocks noChangeArrowheads="1"/>
            </p:cNvSpPr>
            <p:nvPr/>
          </p:nvSpPr>
          <p:spPr bwMode="auto">
            <a:xfrm>
              <a:off x="768" y="1392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53" name="Oval 939"/>
            <p:cNvSpPr>
              <a:spLocks noChangeArrowheads="1"/>
            </p:cNvSpPr>
            <p:nvPr/>
          </p:nvSpPr>
          <p:spPr bwMode="auto">
            <a:xfrm>
              <a:off x="960" y="1248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54" name="Oval 940"/>
            <p:cNvSpPr>
              <a:spLocks noChangeArrowheads="1"/>
            </p:cNvSpPr>
            <p:nvPr/>
          </p:nvSpPr>
          <p:spPr bwMode="auto">
            <a:xfrm>
              <a:off x="1104" y="1392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55" name="Oval 941"/>
            <p:cNvSpPr>
              <a:spLocks noChangeArrowheads="1"/>
            </p:cNvSpPr>
            <p:nvPr/>
          </p:nvSpPr>
          <p:spPr bwMode="auto">
            <a:xfrm>
              <a:off x="1152" y="1584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56" name="Oval 942"/>
            <p:cNvSpPr>
              <a:spLocks noChangeArrowheads="1"/>
            </p:cNvSpPr>
            <p:nvPr/>
          </p:nvSpPr>
          <p:spPr bwMode="auto">
            <a:xfrm>
              <a:off x="1200" y="1296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57" name="Oval 943"/>
            <p:cNvSpPr>
              <a:spLocks noChangeArrowheads="1"/>
            </p:cNvSpPr>
            <p:nvPr/>
          </p:nvSpPr>
          <p:spPr bwMode="auto">
            <a:xfrm>
              <a:off x="1328" y="1208"/>
              <a:ext cx="144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58" name="Oval 944"/>
            <p:cNvSpPr>
              <a:spLocks noChangeArrowheads="1"/>
            </p:cNvSpPr>
            <p:nvPr/>
          </p:nvSpPr>
          <p:spPr bwMode="auto">
            <a:xfrm>
              <a:off x="1400" y="1352"/>
              <a:ext cx="144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59" name="Oval 945"/>
            <p:cNvSpPr>
              <a:spLocks noChangeArrowheads="1"/>
            </p:cNvSpPr>
            <p:nvPr/>
          </p:nvSpPr>
          <p:spPr bwMode="auto">
            <a:xfrm>
              <a:off x="1504" y="1496"/>
              <a:ext cx="144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0" name="Oval 946"/>
            <p:cNvSpPr>
              <a:spLocks noChangeArrowheads="1"/>
            </p:cNvSpPr>
            <p:nvPr/>
          </p:nvSpPr>
          <p:spPr bwMode="auto">
            <a:xfrm>
              <a:off x="1616" y="1608"/>
              <a:ext cx="144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1" name="Oval 947"/>
            <p:cNvSpPr>
              <a:spLocks noChangeArrowheads="1"/>
            </p:cNvSpPr>
            <p:nvPr/>
          </p:nvSpPr>
          <p:spPr bwMode="auto">
            <a:xfrm>
              <a:off x="1656" y="1768"/>
              <a:ext cx="144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2" name="Oval 948"/>
            <p:cNvSpPr>
              <a:spLocks noChangeArrowheads="1"/>
            </p:cNvSpPr>
            <p:nvPr/>
          </p:nvSpPr>
          <p:spPr bwMode="auto">
            <a:xfrm>
              <a:off x="1744" y="1912"/>
              <a:ext cx="144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3" name="Oval 949"/>
            <p:cNvSpPr>
              <a:spLocks noChangeArrowheads="1"/>
            </p:cNvSpPr>
            <p:nvPr/>
          </p:nvSpPr>
          <p:spPr bwMode="auto">
            <a:xfrm>
              <a:off x="1856" y="2056"/>
              <a:ext cx="144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4" name="Oval 950"/>
            <p:cNvSpPr>
              <a:spLocks noChangeArrowheads="1"/>
            </p:cNvSpPr>
            <p:nvPr/>
          </p:nvSpPr>
          <p:spPr bwMode="auto">
            <a:xfrm>
              <a:off x="1968" y="2176"/>
              <a:ext cx="144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765" name="AutoShape 951"/>
          <p:cNvSpPr>
            <a:spLocks noChangeArrowheads="1"/>
          </p:cNvSpPr>
          <p:nvPr/>
        </p:nvSpPr>
        <p:spPr bwMode="auto">
          <a:xfrm>
            <a:off x="5257800" y="3200400"/>
            <a:ext cx="381000" cy="304800"/>
          </a:xfrm>
          <a:custGeom>
            <a:avLst/>
            <a:gdLst>
              <a:gd name="T0" fmla="*/ 191558 w 21600"/>
              <a:gd name="T1" fmla="*/ 30861 h 21600"/>
              <a:gd name="T2" fmla="*/ 51647 w 21600"/>
              <a:gd name="T3" fmla="*/ 152400 h 21600"/>
              <a:gd name="T4" fmla="*/ 191558 w 21600"/>
              <a:gd name="T5" fmla="*/ 304800 h 21600"/>
              <a:gd name="T6" fmla="*/ 329353 w 21600"/>
              <a:gd name="T7" fmla="*/ 1524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66" name="AutoShape 952"/>
          <p:cNvSpPr>
            <a:spLocks noChangeArrowheads="1"/>
          </p:cNvSpPr>
          <p:nvPr/>
        </p:nvSpPr>
        <p:spPr bwMode="auto">
          <a:xfrm>
            <a:off x="6019800" y="3962400"/>
            <a:ext cx="381000" cy="304800"/>
          </a:xfrm>
          <a:custGeom>
            <a:avLst/>
            <a:gdLst>
              <a:gd name="T0" fmla="*/ 191558 w 21600"/>
              <a:gd name="T1" fmla="*/ 30861 h 21600"/>
              <a:gd name="T2" fmla="*/ 51647 w 21600"/>
              <a:gd name="T3" fmla="*/ 152400 h 21600"/>
              <a:gd name="T4" fmla="*/ 191558 w 21600"/>
              <a:gd name="T5" fmla="*/ 304800 h 21600"/>
              <a:gd name="T6" fmla="*/ 329353 w 21600"/>
              <a:gd name="T7" fmla="*/ 1524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67" name="AutoShape 953"/>
          <p:cNvSpPr>
            <a:spLocks noChangeArrowheads="1"/>
          </p:cNvSpPr>
          <p:nvPr/>
        </p:nvSpPr>
        <p:spPr bwMode="auto">
          <a:xfrm>
            <a:off x="5257800" y="4191000"/>
            <a:ext cx="381000" cy="304800"/>
          </a:xfrm>
          <a:custGeom>
            <a:avLst/>
            <a:gdLst>
              <a:gd name="T0" fmla="*/ 191558 w 21600"/>
              <a:gd name="T1" fmla="*/ 30861 h 21600"/>
              <a:gd name="T2" fmla="*/ 51647 w 21600"/>
              <a:gd name="T3" fmla="*/ 152400 h 21600"/>
              <a:gd name="T4" fmla="*/ 191558 w 21600"/>
              <a:gd name="T5" fmla="*/ 304800 h 21600"/>
              <a:gd name="T6" fmla="*/ 329353 w 21600"/>
              <a:gd name="T7" fmla="*/ 1524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68" name="AutoShape 954"/>
          <p:cNvSpPr>
            <a:spLocks noChangeArrowheads="1"/>
          </p:cNvSpPr>
          <p:nvPr/>
        </p:nvSpPr>
        <p:spPr bwMode="auto">
          <a:xfrm>
            <a:off x="4876800" y="3733800"/>
            <a:ext cx="381000" cy="304800"/>
          </a:xfrm>
          <a:custGeom>
            <a:avLst/>
            <a:gdLst>
              <a:gd name="T0" fmla="*/ 191558 w 21600"/>
              <a:gd name="T1" fmla="*/ 30861 h 21600"/>
              <a:gd name="T2" fmla="*/ 51647 w 21600"/>
              <a:gd name="T3" fmla="*/ 152400 h 21600"/>
              <a:gd name="T4" fmla="*/ 191558 w 21600"/>
              <a:gd name="T5" fmla="*/ 304800 h 21600"/>
              <a:gd name="T6" fmla="*/ 329353 w 21600"/>
              <a:gd name="T7" fmla="*/ 1524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69" name="AutoShape 955"/>
          <p:cNvSpPr>
            <a:spLocks noChangeArrowheads="1"/>
          </p:cNvSpPr>
          <p:nvPr/>
        </p:nvSpPr>
        <p:spPr bwMode="auto">
          <a:xfrm>
            <a:off x="6553200" y="3810000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70" name="Oval 956"/>
          <p:cNvSpPr>
            <a:spLocks noChangeArrowheads="1"/>
          </p:cNvSpPr>
          <p:nvPr/>
        </p:nvSpPr>
        <p:spPr bwMode="auto">
          <a:xfrm>
            <a:off x="7543800" y="3581400"/>
            <a:ext cx="533400" cy="323850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71" name="Oval 957"/>
          <p:cNvSpPr>
            <a:spLocks noChangeArrowheads="1"/>
          </p:cNvSpPr>
          <p:nvPr/>
        </p:nvSpPr>
        <p:spPr bwMode="auto">
          <a:xfrm>
            <a:off x="7772400" y="3276600"/>
            <a:ext cx="533400" cy="323850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72" name="Oval 958"/>
          <p:cNvSpPr>
            <a:spLocks noChangeArrowheads="1"/>
          </p:cNvSpPr>
          <p:nvPr/>
        </p:nvSpPr>
        <p:spPr bwMode="auto">
          <a:xfrm>
            <a:off x="8001000" y="3505200"/>
            <a:ext cx="533400" cy="323850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73" name="Oval 959"/>
          <p:cNvSpPr>
            <a:spLocks noChangeArrowheads="1"/>
          </p:cNvSpPr>
          <p:nvPr/>
        </p:nvSpPr>
        <p:spPr bwMode="auto">
          <a:xfrm>
            <a:off x="7924800" y="3810000"/>
            <a:ext cx="533400" cy="323850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74" name="Oval 960"/>
          <p:cNvSpPr>
            <a:spLocks noChangeArrowheads="1"/>
          </p:cNvSpPr>
          <p:nvPr/>
        </p:nvSpPr>
        <p:spPr bwMode="auto">
          <a:xfrm>
            <a:off x="7391400" y="3886200"/>
            <a:ext cx="533400" cy="323850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75" name="Rectangle 962"/>
          <p:cNvSpPr>
            <a:spLocks noChangeArrowheads="1"/>
          </p:cNvSpPr>
          <p:nvPr/>
        </p:nvSpPr>
        <p:spPr bwMode="auto">
          <a:xfrm>
            <a:off x="3987800" y="5934075"/>
            <a:ext cx="50958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76" name="Oval 963"/>
          <p:cNvSpPr>
            <a:spLocks noChangeArrowheads="1"/>
          </p:cNvSpPr>
          <p:nvPr/>
        </p:nvSpPr>
        <p:spPr bwMode="auto">
          <a:xfrm>
            <a:off x="4157663" y="5584825"/>
            <a:ext cx="933450" cy="568325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777" name="Group 964"/>
          <p:cNvGrpSpPr>
            <a:grpSpLocks/>
          </p:cNvGrpSpPr>
          <p:nvPr/>
        </p:nvGrpSpPr>
        <p:grpSpPr bwMode="auto">
          <a:xfrm rot="16414929" flipH="1">
            <a:off x="5701506" y="5804694"/>
            <a:ext cx="854075" cy="522288"/>
            <a:chOff x="432" y="1104"/>
            <a:chExt cx="1680" cy="1216"/>
          </a:xfrm>
        </p:grpSpPr>
        <p:sp>
          <p:nvSpPr>
            <p:cNvPr id="778" name="Freeform 965"/>
            <p:cNvSpPr>
              <a:spLocks/>
            </p:cNvSpPr>
            <p:nvPr/>
          </p:nvSpPr>
          <p:spPr bwMode="auto">
            <a:xfrm>
              <a:off x="432" y="1152"/>
              <a:ext cx="1536" cy="1056"/>
            </a:xfrm>
            <a:custGeom>
              <a:avLst/>
              <a:gdLst>
                <a:gd name="T0" fmla="*/ 0 w 1536"/>
                <a:gd name="T1" fmla="*/ 48 h 1056"/>
                <a:gd name="T2" fmla="*/ 384 w 1536"/>
                <a:gd name="T3" fmla="*/ 48 h 1056"/>
                <a:gd name="T4" fmla="*/ 384 w 1536"/>
                <a:gd name="T5" fmla="*/ 336 h 1056"/>
                <a:gd name="T6" fmla="*/ 672 w 1536"/>
                <a:gd name="T7" fmla="*/ 144 h 1056"/>
                <a:gd name="T8" fmla="*/ 816 w 1536"/>
                <a:gd name="T9" fmla="*/ 528 h 1056"/>
                <a:gd name="T10" fmla="*/ 912 w 1536"/>
                <a:gd name="T11" fmla="*/ 96 h 1056"/>
                <a:gd name="T12" fmla="*/ 1536 w 1536"/>
                <a:gd name="T13" fmla="*/ 1056 h 10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36" h="1056">
                  <a:moveTo>
                    <a:pt x="0" y="48"/>
                  </a:moveTo>
                  <a:cubicBezTo>
                    <a:pt x="160" y="24"/>
                    <a:pt x="320" y="0"/>
                    <a:pt x="384" y="48"/>
                  </a:cubicBezTo>
                  <a:cubicBezTo>
                    <a:pt x="448" y="96"/>
                    <a:pt x="336" y="320"/>
                    <a:pt x="384" y="336"/>
                  </a:cubicBezTo>
                  <a:cubicBezTo>
                    <a:pt x="432" y="352"/>
                    <a:pt x="600" y="112"/>
                    <a:pt x="672" y="144"/>
                  </a:cubicBezTo>
                  <a:cubicBezTo>
                    <a:pt x="744" y="176"/>
                    <a:pt x="776" y="536"/>
                    <a:pt x="816" y="528"/>
                  </a:cubicBezTo>
                  <a:cubicBezTo>
                    <a:pt x="856" y="520"/>
                    <a:pt x="792" y="8"/>
                    <a:pt x="912" y="96"/>
                  </a:cubicBezTo>
                  <a:cubicBezTo>
                    <a:pt x="1032" y="184"/>
                    <a:pt x="1284" y="620"/>
                    <a:pt x="1536" y="1056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779" name="Oval 966"/>
            <p:cNvSpPr>
              <a:spLocks noChangeArrowheads="1"/>
            </p:cNvSpPr>
            <p:nvPr/>
          </p:nvSpPr>
          <p:spPr bwMode="auto">
            <a:xfrm>
              <a:off x="432" y="1104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0" name="Oval 967"/>
            <p:cNvSpPr>
              <a:spLocks noChangeArrowheads="1"/>
            </p:cNvSpPr>
            <p:nvPr/>
          </p:nvSpPr>
          <p:spPr bwMode="auto">
            <a:xfrm>
              <a:off x="624" y="1104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1" name="Oval 968"/>
            <p:cNvSpPr>
              <a:spLocks noChangeArrowheads="1"/>
            </p:cNvSpPr>
            <p:nvPr/>
          </p:nvSpPr>
          <p:spPr bwMode="auto">
            <a:xfrm>
              <a:off x="768" y="1216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2" name="Oval 969"/>
            <p:cNvSpPr>
              <a:spLocks noChangeArrowheads="1"/>
            </p:cNvSpPr>
            <p:nvPr/>
          </p:nvSpPr>
          <p:spPr bwMode="auto">
            <a:xfrm>
              <a:off x="768" y="1392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3" name="Oval 970"/>
            <p:cNvSpPr>
              <a:spLocks noChangeArrowheads="1"/>
            </p:cNvSpPr>
            <p:nvPr/>
          </p:nvSpPr>
          <p:spPr bwMode="auto">
            <a:xfrm>
              <a:off x="960" y="1248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4" name="Oval 971"/>
            <p:cNvSpPr>
              <a:spLocks noChangeArrowheads="1"/>
            </p:cNvSpPr>
            <p:nvPr/>
          </p:nvSpPr>
          <p:spPr bwMode="auto">
            <a:xfrm>
              <a:off x="1104" y="1392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5" name="Oval 972"/>
            <p:cNvSpPr>
              <a:spLocks noChangeArrowheads="1"/>
            </p:cNvSpPr>
            <p:nvPr/>
          </p:nvSpPr>
          <p:spPr bwMode="auto">
            <a:xfrm>
              <a:off x="1152" y="1584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6" name="Oval 973"/>
            <p:cNvSpPr>
              <a:spLocks noChangeArrowheads="1"/>
            </p:cNvSpPr>
            <p:nvPr/>
          </p:nvSpPr>
          <p:spPr bwMode="auto">
            <a:xfrm>
              <a:off x="1200" y="1296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7" name="Oval 974"/>
            <p:cNvSpPr>
              <a:spLocks noChangeArrowheads="1"/>
            </p:cNvSpPr>
            <p:nvPr/>
          </p:nvSpPr>
          <p:spPr bwMode="auto">
            <a:xfrm>
              <a:off x="1328" y="1208"/>
              <a:ext cx="144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" name="Oval 975"/>
            <p:cNvSpPr>
              <a:spLocks noChangeArrowheads="1"/>
            </p:cNvSpPr>
            <p:nvPr/>
          </p:nvSpPr>
          <p:spPr bwMode="auto">
            <a:xfrm>
              <a:off x="1400" y="1352"/>
              <a:ext cx="144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9" name="Oval 976"/>
            <p:cNvSpPr>
              <a:spLocks noChangeArrowheads="1"/>
            </p:cNvSpPr>
            <p:nvPr/>
          </p:nvSpPr>
          <p:spPr bwMode="auto">
            <a:xfrm>
              <a:off x="1504" y="1496"/>
              <a:ext cx="144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0" name="Oval 977"/>
            <p:cNvSpPr>
              <a:spLocks noChangeArrowheads="1"/>
            </p:cNvSpPr>
            <p:nvPr/>
          </p:nvSpPr>
          <p:spPr bwMode="auto">
            <a:xfrm>
              <a:off x="1616" y="1608"/>
              <a:ext cx="144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1" name="Oval 978"/>
            <p:cNvSpPr>
              <a:spLocks noChangeArrowheads="1"/>
            </p:cNvSpPr>
            <p:nvPr/>
          </p:nvSpPr>
          <p:spPr bwMode="auto">
            <a:xfrm>
              <a:off x="1656" y="1768"/>
              <a:ext cx="144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2" name="Oval 979"/>
            <p:cNvSpPr>
              <a:spLocks noChangeArrowheads="1"/>
            </p:cNvSpPr>
            <p:nvPr/>
          </p:nvSpPr>
          <p:spPr bwMode="auto">
            <a:xfrm>
              <a:off x="1744" y="1912"/>
              <a:ext cx="144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3" name="Oval 980"/>
            <p:cNvSpPr>
              <a:spLocks noChangeArrowheads="1"/>
            </p:cNvSpPr>
            <p:nvPr/>
          </p:nvSpPr>
          <p:spPr bwMode="auto">
            <a:xfrm>
              <a:off x="1856" y="2056"/>
              <a:ext cx="144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4" name="Oval 981"/>
            <p:cNvSpPr>
              <a:spLocks noChangeArrowheads="1"/>
            </p:cNvSpPr>
            <p:nvPr/>
          </p:nvSpPr>
          <p:spPr bwMode="auto">
            <a:xfrm>
              <a:off x="1968" y="2176"/>
              <a:ext cx="144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795" name="Group 982"/>
          <p:cNvGrpSpPr>
            <a:grpSpLocks/>
          </p:cNvGrpSpPr>
          <p:nvPr/>
        </p:nvGrpSpPr>
        <p:grpSpPr bwMode="auto">
          <a:xfrm rot="21422137" flipH="1">
            <a:off x="5334000" y="5029200"/>
            <a:ext cx="830263" cy="538163"/>
            <a:chOff x="432" y="1104"/>
            <a:chExt cx="1680" cy="1216"/>
          </a:xfrm>
        </p:grpSpPr>
        <p:sp>
          <p:nvSpPr>
            <p:cNvPr id="796" name="Freeform 983"/>
            <p:cNvSpPr>
              <a:spLocks/>
            </p:cNvSpPr>
            <p:nvPr/>
          </p:nvSpPr>
          <p:spPr bwMode="auto">
            <a:xfrm>
              <a:off x="432" y="1152"/>
              <a:ext cx="1536" cy="1056"/>
            </a:xfrm>
            <a:custGeom>
              <a:avLst/>
              <a:gdLst>
                <a:gd name="T0" fmla="*/ 0 w 1536"/>
                <a:gd name="T1" fmla="*/ 48 h 1056"/>
                <a:gd name="T2" fmla="*/ 384 w 1536"/>
                <a:gd name="T3" fmla="*/ 48 h 1056"/>
                <a:gd name="T4" fmla="*/ 384 w 1536"/>
                <a:gd name="T5" fmla="*/ 336 h 1056"/>
                <a:gd name="T6" fmla="*/ 672 w 1536"/>
                <a:gd name="T7" fmla="*/ 144 h 1056"/>
                <a:gd name="T8" fmla="*/ 816 w 1536"/>
                <a:gd name="T9" fmla="*/ 528 h 1056"/>
                <a:gd name="T10" fmla="*/ 912 w 1536"/>
                <a:gd name="T11" fmla="*/ 96 h 1056"/>
                <a:gd name="T12" fmla="*/ 1536 w 1536"/>
                <a:gd name="T13" fmla="*/ 1056 h 10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36" h="1056">
                  <a:moveTo>
                    <a:pt x="0" y="48"/>
                  </a:moveTo>
                  <a:cubicBezTo>
                    <a:pt x="160" y="24"/>
                    <a:pt x="320" y="0"/>
                    <a:pt x="384" y="48"/>
                  </a:cubicBezTo>
                  <a:cubicBezTo>
                    <a:pt x="448" y="96"/>
                    <a:pt x="336" y="320"/>
                    <a:pt x="384" y="336"/>
                  </a:cubicBezTo>
                  <a:cubicBezTo>
                    <a:pt x="432" y="352"/>
                    <a:pt x="600" y="112"/>
                    <a:pt x="672" y="144"/>
                  </a:cubicBezTo>
                  <a:cubicBezTo>
                    <a:pt x="744" y="176"/>
                    <a:pt x="776" y="536"/>
                    <a:pt x="816" y="528"/>
                  </a:cubicBezTo>
                  <a:cubicBezTo>
                    <a:pt x="856" y="520"/>
                    <a:pt x="792" y="8"/>
                    <a:pt x="912" y="96"/>
                  </a:cubicBezTo>
                  <a:cubicBezTo>
                    <a:pt x="1032" y="184"/>
                    <a:pt x="1284" y="620"/>
                    <a:pt x="1536" y="1056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797" name="Oval 984"/>
            <p:cNvSpPr>
              <a:spLocks noChangeArrowheads="1"/>
            </p:cNvSpPr>
            <p:nvPr/>
          </p:nvSpPr>
          <p:spPr bwMode="auto">
            <a:xfrm>
              <a:off x="432" y="1104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8" name="Oval 985"/>
            <p:cNvSpPr>
              <a:spLocks noChangeArrowheads="1"/>
            </p:cNvSpPr>
            <p:nvPr/>
          </p:nvSpPr>
          <p:spPr bwMode="auto">
            <a:xfrm>
              <a:off x="624" y="1104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" name="Oval 986"/>
            <p:cNvSpPr>
              <a:spLocks noChangeArrowheads="1"/>
            </p:cNvSpPr>
            <p:nvPr/>
          </p:nvSpPr>
          <p:spPr bwMode="auto">
            <a:xfrm>
              <a:off x="768" y="1216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0" name="Oval 987"/>
            <p:cNvSpPr>
              <a:spLocks noChangeArrowheads="1"/>
            </p:cNvSpPr>
            <p:nvPr/>
          </p:nvSpPr>
          <p:spPr bwMode="auto">
            <a:xfrm>
              <a:off x="768" y="1392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1" name="Oval 988"/>
            <p:cNvSpPr>
              <a:spLocks noChangeArrowheads="1"/>
            </p:cNvSpPr>
            <p:nvPr/>
          </p:nvSpPr>
          <p:spPr bwMode="auto">
            <a:xfrm>
              <a:off x="960" y="1248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2" name="Oval 989"/>
            <p:cNvSpPr>
              <a:spLocks noChangeArrowheads="1"/>
            </p:cNvSpPr>
            <p:nvPr/>
          </p:nvSpPr>
          <p:spPr bwMode="auto">
            <a:xfrm>
              <a:off x="1104" y="1392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3" name="Oval 990"/>
            <p:cNvSpPr>
              <a:spLocks noChangeArrowheads="1"/>
            </p:cNvSpPr>
            <p:nvPr/>
          </p:nvSpPr>
          <p:spPr bwMode="auto">
            <a:xfrm>
              <a:off x="1152" y="1584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4" name="Oval 991"/>
            <p:cNvSpPr>
              <a:spLocks noChangeArrowheads="1"/>
            </p:cNvSpPr>
            <p:nvPr/>
          </p:nvSpPr>
          <p:spPr bwMode="auto">
            <a:xfrm>
              <a:off x="1200" y="1296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5" name="Oval 992"/>
            <p:cNvSpPr>
              <a:spLocks noChangeArrowheads="1"/>
            </p:cNvSpPr>
            <p:nvPr/>
          </p:nvSpPr>
          <p:spPr bwMode="auto">
            <a:xfrm>
              <a:off x="1328" y="1208"/>
              <a:ext cx="144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6" name="Oval 993"/>
            <p:cNvSpPr>
              <a:spLocks noChangeArrowheads="1"/>
            </p:cNvSpPr>
            <p:nvPr/>
          </p:nvSpPr>
          <p:spPr bwMode="auto">
            <a:xfrm>
              <a:off x="1400" y="1352"/>
              <a:ext cx="144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7" name="Oval 994"/>
            <p:cNvSpPr>
              <a:spLocks noChangeArrowheads="1"/>
            </p:cNvSpPr>
            <p:nvPr/>
          </p:nvSpPr>
          <p:spPr bwMode="auto">
            <a:xfrm>
              <a:off x="1504" y="1496"/>
              <a:ext cx="144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8" name="Oval 995"/>
            <p:cNvSpPr>
              <a:spLocks noChangeArrowheads="1"/>
            </p:cNvSpPr>
            <p:nvPr/>
          </p:nvSpPr>
          <p:spPr bwMode="auto">
            <a:xfrm>
              <a:off x="1616" y="1608"/>
              <a:ext cx="144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9" name="Oval 996"/>
            <p:cNvSpPr>
              <a:spLocks noChangeArrowheads="1"/>
            </p:cNvSpPr>
            <p:nvPr/>
          </p:nvSpPr>
          <p:spPr bwMode="auto">
            <a:xfrm>
              <a:off x="1656" y="1768"/>
              <a:ext cx="144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10" name="Oval 997"/>
            <p:cNvSpPr>
              <a:spLocks noChangeArrowheads="1"/>
            </p:cNvSpPr>
            <p:nvPr/>
          </p:nvSpPr>
          <p:spPr bwMode="auto">
            <a:xfrm>
              <a:off x="1744" y="1912"/>
              <a:ext cx="144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11" name="Oval 998"/>
            <p:cNvSpPr>
              <a:spLocks noChangeArrowheads="1"/>
            </p:cNvSpPr>
            <p:nvPr/>
          </p:nvSpPr>
          <p:spPr bwMode="auto">
            <a:xfrm>
              <a:off x="1856" y="2056"/>
              <a:ext cx="144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12" name="Oval 999"/>
            <p:cNvSpPr>
              <a:spLocks noChangeArrowheads="1"/>
            </p:cNvSpPr>
            <p:nvPr/>
          </p:nvSpPr>
          <p:spPr bwMode="auto">
            <a:xfrm>
              <a:off x="1968" y="2176"/>
              <a:ext cx="144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813" name="Group 1000"/>
          <p:cNvGrpSpPr>
            <a:grpSpLocks/>
          </p:cNvGrpSpPr>
          <p:nvPr/>
        </p:nvGrpSpPr>
        <p:grpSpPr bwMode="auto">
          <a:xfrm rot="4887728" flipH="1">
            <a:off x="5777706" y="5728494"/>
            <a:ext cx="854075" cy="522288"/>
            <a:chOff x="432" y="1104"/>
            <a:chExt cx="1680" cy="1216"/>
          </a:xfrm>
        </p:grpSpPr>
        <p:sp>
          <p:nvSpPr>
            <p:cNvPr id="814" name="Freeform 1001"/>
            <p:cNvSpPr>
              <a:spLocks/>
            </p:cNvSpPr>
            <p:nvPr/>
          </p:nvSpPr>
          <p:spPr bwMode="auto">
            <a:xfrm>
              <a:off x="432" y="1152"/>
              <a:ext cx="1536" cy="1056"/>
            </a:xfrm>
            <a:custGeom>
              <a:avLst/>
              <a:gdLst>
                <a:gd name="T0" fmla="*/ 0 w 1536"/>
                <a:gd name="T1" fmla="*/ 48 h 1056"/>
                <a:gd name="T2" fmla="*/ 384 w 1536"/>
                <a:gd name="T3" fmla="*/ 48 h 1056"/>
                <a:gd name="T4" fmla="*/ 384 w 1536"/>
                <a:gd name="T5" fmla="*/ 336 h 1056"/>
                <a:gd name="T6" fmla="*/ 672 w 1536"/>
                <a:gd name="T7" fmla="*/ 144 h 1056"/>
                <a:gd name="T8" fmla="*/ 816 w 1536"/>
                <a:gd name="T9" fmla="*/ 528 h 1056"/>
                <a:gd name="T10" fmla="*/ 912 w 1536"/>
                <a:gd name="T11" fmla="*/ 96 h 1056"/>
                <a:gd name="T12" fmla="*/ 1536 w 1536"/>
                <a:gd name="T13" fmla="*/ 1056 h 10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36" h="1056">
                  <a:moveTo>
                    <a:pt x="0" y="48"/>
                  </a:moveTo>
                  <a:cubicBezTo>
                    <a:pt x="160" y="24"/>
                    <a:pt x="320" y="0"/>
                    <a:pt x="384" y="48"/>
                  </a:cubicBezTo>
                  <a:cubicBezTo>
                    <a:pt x="448" y="96"/>
                    <a:pt x="336" y="320"/>
                    <a:pt x="384" y="336"/>
                  </a:cubicBezTo>
                  <a:cubicBezTo>
                    <a:pt x="432" y="352"/>
                    <a:pt x="600" y="112"/>
                    <a:pt x="672" y="144"/>
                  </a:cubicBezTo>
                  <a:cubicBezTo>
                    <a:pt x="744" y="176"/>
                    <a:pt x="776" y="536"/>
                    <a:pt x="816" y="528"/>
                  </a:cubicBezTo>
                  <a:cubicBezTo>
                    <a:pt x="856" y="520"/>
                    <a:pt x="792" y="8"/>
                    <a:pt x="912" y="96"/>
                  </a:cubicBezTo>
                  <a:cubicBezTo>
                    <a:pt x="1032" y="184"/>
                    <a:pt x="1284" y="620"/>
                    <a:pt x="1536" y="1056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815" name="Oval 1002"/>
            <p:cNvSpPr>
              <a:spLocks noChangeArrowheads="1"/>
            </p:cNvSpPr>
            <p:nvPr/>
          </p:nvSpPr>
          <p:spPr bwMode="auto">
            <a:xfrm>
              <a:off x="432" y="1104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16" name="Oval 1003"/>
            <p:cNvSpPr>
              <a:spLocks noChangeArrowheads="1"/>
            </p:cNvSpPr>
            <p:nvPr/>
          </p:nvSpPr>
          <p:spPr bwMode="auto">
            <a:xfrm>
              <a:off x="624" y="1104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17" name="Oval 1004"/>
            <p:cNvSpPr>
              <a:spLocks noChangeArrowheads="1"/>
            </p:cNvSpPr>
            <p:nvPr/>
          </p:nvSpPr>
          <p:spPr bwMode="auto">
            <a:xfrm>
              <a:off x="768" y="1216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18" name="Oval 1005"/>
            <p:cNvSpPr>
              <a:spLocks noChangeArrowheads="1"/>
            </p:cNvSpPr>
            <p:nvPr/>
          </p:nvSpPr>
          <p:spPr bwMode="auto">
            <a:xfrm>
              <a:off x="768" y="1392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19" name="Oval 1006"/>
            <p:cNvSpPr>
              <a:spLocks noChangeArrowheads="1"/>
            </p:cNvSpPr>
            <p:nvPr/>
          </p:nvSpPr>
          <p:spPr bwMode="auto">
            <a:xfrm>
              <a:off x="960" y="1248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0" name="Oval 1007"/>
            <p:cNvSpPr>
              <a:spLocks noChangeArrowheads="1"/>
            </p:cNvSpPr>
            <p:nvPr/>
          </p:nvSpPr>
          <p:spPr bwMode="auto">
            <a:xfrm>
              <a:off x="1104" y="1392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1" name="Oval 1008"/>
            <p:cNvSpPr>
              <a:spLocks noChangeArrowheads="1"/>
            </p:cNvSpPr>
            <p:nvPr/>
          </p:nvSpPr>
          <p:spPr bwMode="auto">
            <a:xfrm>
              <a:off x="1152" y="1584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2" name="Oval 1009"/>
            <p:cNvSpPr>
              <a:spLocks noChangeArrowheads="1"/>
            </p:cNvSpPr>
            <p:nvPr/>
          </p:nvSpPr>
          <p:spPr bwMode="auto">
            <a:xfrm>
              <a:off x="1200" y="1296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3" name="Oval 1010"/>
            <p:cNvSpPr>
              <a:spLocks noChangeArrowheads="1"/>
            </p:cNvSpPr>
            <p:nvPr/>
          </p:nvSpPr>
          <p:spPr bwMode="auto">
            <a:xfrm>
              <a:off x="1328" y="1208"/>
              <a:ext cx="144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4" name="Oval 1011"/>
            <p:cNvSpPr>
              <a:spLocks noChangeArrowheads="1"/>
            </p:cNvSpPr>
            <p:nvPr/>
          </p:nvSpPr>
          <p:spPr bwMode="auto">
            <a:xfrm>
              <a:off x="1400" y="1352"/>
              <a:ext cx="144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5" name="Oval 1012"/>
            <p:cNvSpPr>
              <a:spLocks noChangeArrowheads="1"/>
            </p:cNvSpPr>
            <p:nvPr/>
          </p:nvSpPr>
          <p:spPr bwMode="auto">
            <a:xfrm>
              <a:off x="1504" y="1496"/>
              <a:ext cx="144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6" name="Oval 1013"/>
            <p:cNvSpPr>
              <a:spLocks noChangeArrowheads="1"/>
            </p:cNvSpPr>
            <p:nvPr/>
          </p:nvSpPr>
          <p:spPr bwMode="auto">
            <a:xfrm>
              <a:off x="1616" y="1608"/>
              <a:ext cx="144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7" name="Oval 1014"/>
            <p:cNvSpPr>
              <a:spLocks noChangeArrowheads="1"/>
            </p:cNvSpPr>
            <p:nvPr/>
          </p:nvSpPr>
          <p:spPr bwMode="auto">
            <a:xfrm>
              <a:off x="1656" y="1768"/>
              <a:ext cx="144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8" name="Oval 1015"/>
            <p:cNvSpPr>
              <a:spLocks noChangeArrowheads="1"/>
            </p:cNvSpPr>
            <p:nvPr/>
          </p:nvSpPr>
          <p:spPr bwMode="auto">
            <a:xfrm>
              <a:off x="1744" y="1912"/>
              <a:ext cx="144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9" name="Oval 1016"/>
            <p:cNvSpPr>
              <a:spLocks noChangeArrowheads="1"/>
            </p:cNvSpPr>
            <p:nvPr/>
          </p:nvSpPr>
          <p:spPr bwMode="auto">
            <a:xfrm>
              <a:off x="1856" y="2056"/>
              <a:ext cx="144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30" name="Oval 1017"/>
            <p:cNvSpPr>
              <a:spLocks noChangeArrowheads="1"/>
            </p:cNvSpPr>
            <p:nvPr/>
          </p:nvSpPr>
          <p:spPr bwMode="auto">
            <a:xfrm>
              <a:off x="1968" y="2176"/>
              <a:ext cx="144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831" name="Group 1018"/>
          <p:cNvGrpSpPr>
            <a:grpSpLocks/>
          </p:cNvGrpSpPr>
          <p:nvPr/>
        </p:nvGrpSpPr>
        <p:grpSpPr bwMode="auto">
          <a:xfrm rot="11041581" flipH="1">
            <a:off x="5715000" y="5029200"/>
            <a:ext cx="830263" cy="538163"/>
            <a:chOff x="432" y="1104"/>
            <a:chExt cx="1680" cy="1216"/>
          </a:xfrm>
        </p:grpSpPr>
        <p:sp>
          <p:nvSpPr>
            <p:cNvPr id="832" name="Freeform 1019"/>
            <p:cNvSpPr>
              <a:spLocks/>
            </p:cNvSpPr>
            <p:nvPr/>
          </p:nvSpPr>
          <p:spPr bwMode="auto">
            <a:xfrm>
              <a:off x="432" y="1152"/>
              <a:ext cx="1536" cy="1056"/>
            </a:xfrm>
            <a:custGeom>
              <a:avLst/>
              <a:gdLst>
                <a:gd name="T0" fmla="*/ 0 w 1536"/>
                <a:gd name="T1" fmla="*/ 48 h 1056"/>
                <a:gd name="T2" fmla="*/ 384 w 1536"/>
                <a:gd name="T3" fmla="*/ 48 h 1056"/>
                <a:gd name="T4" fmla="*/ 384 w 1536"/>
                <a:gd name="T5" fmla="*/ 336 h 1056"/>
                <a:gd name="T6" fmla="*/ 672 w 1536"/>
                <a:gd name="T7" fmla="*/ 144 h 1056"/>
                <a:gd name="T8" fmla="*/ 816 w 1536"/>
                <a:gd name="T9" fmla="*/ 528 h 1056"/>
                <a:gd name="T10" fmla="*/ 912 w 1536"/>
                <a:gd name="T11" fmla="*/ 96 h 1056"/>
                <a:gd name="T12" fmla="*/ 1536 w 1536"/>
                <a:gd name="T13" fmla="*/ 1056 h 10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36" h="1056">
                  <a:moveTo>
                    <a:pt x="0" y="48"/>
                  </a:moveTo>
                  <a:cubicBezTo>
                    <a:pt x="160" y="24"/>
                    <a:pt x="320" y="0"/>
                    <a:pt x="384" y="48"/>
                  </a:cubicBezTo>
                  <a:cubicBezTo>
                    <a:pt x="448" y="96"/>
                    <a:pt x="336" y="320"/>
                    <a:pt x="384" y="336"/>
                  </a:cubicBezTo>
                  <a:cubicBezTo>
                    <a:pt x="432" y="352"/>
                    <a:pt x="600" y="112"/>
                    <a:pt x="672" y="144"/>
                  </a:cubicBezTo>
                  <a:cubicBezTo>
                    <a:pt x="744" y="176"/>
                    <a:pt x="776" y="536"/>
                    <a:pt x="816" y="528"/>
                  </a:cubicBezTo>
                  <a:cubicBezTo>
                    <a:pt x="856" y="520"/>
                    <a:pt x="792" y="8"/>
                    <a:pt x="912" y="96"/>
                  </a:cubicBezTo>
                  <a:cubicBezTo>
                    <a:pt x="1032" y="184"/>
                    <a:pt x="1284" y="620"/>
                    <a:pt x="1536" y="1056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833" name="Oval 1020"/>
            <p:cNvSpPr>
              <a:spLocks noChangeArrowheads="1"/>
            </p:cNvSpPr>
            <p:nvPr/>
          </p:nvSpPr>
          <p:spPr bwMode="auto">
            <a:xfrm>
              <a:off x="432" y="1104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34" name="Oval 1021"/>
            <p:cNvSpPr>
              <a:spLocks noChangeArrowheads="1"/>
            </p:cNvSpPr>
            <p:nvPr/>
          </p:nvSpPr>
          <p:spPr bwMode="auto">
            <a:xfrm>
              <a:off x="624" y="1104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35" name="Oval 1022"/>
            <p:cNvSpPr>
              <a:spLocks noChangeArrowheads="1"/>
            </p:cNvSpPr>
            <p:nvPr/>
          </p:nvSpPr>
          <p:spPr bwMode="auto">
            <a:xfrm>
              <a:off x="768" y="1216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36" name="Oval 1023"/>
            <p:cNvSpPr>
              <a:spLocks noChangeArrowheads="1"/>
            </p:cNvSpPr>
            <p:nvPr/>
          </p:nvSpPr>
          <p:spPr bwMode="auto">
            <a:xfrm>
              <a:off x="768" y="1392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37" name="Oval 0"/>
            <p:cNvSpPr>
              <a:spLocks noChangeArrowheads="1"/>
            </p:cNvSpPr>
            <p:nvPr/>
          </p:nvSpPr>
          <p:spPr bwMode="auto">
            <a:xfrm>
              <a:off x="960" y="1248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38" name="Oval 1"/>
            <p:cNvSpPr>
              <a:spLocks noChangeArrowheads="1"/>
            </p:cNvSpPr>
            <p:nvPr/>
          </p:nvSpPr>
          <p:spPr bwMode="auto">
            <a:xfrm>
              <a:off x="1104" y="1392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39" name="Oval 2"/>
            <p:cNvSpPr>
              <a:spLocks noChangeArrowheads="1"/>
            </p:cNvSpPr>
            <p:nvPr/>
          </p:nvSpPr>
          <p:spPr bwMode="auto">
            <a:xfrm>
              <a:off x="1152" y="1584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40" name="Oval 3"/>
            <p:cNvSpPr>
              <a:spLocks noChangeArrowheads="1"/>
            </p:cNvSpPr>
            <p:nvPr/>
          </p:nvSpPr>
          <p:spPr bwMode="auto">
            <a:xfrm>
              <a:off x="1200" y="1296"/>
              <a:ext cx="144" cy="14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41" name="Oval 4"/>
            <p:cNvSpPr>
              <a:spLocks noChangeArrowheads="1"/>
            </p:cNvSpPr>
            <p:nvPr/>
          </p:nvSpPr>
          <p:spPr bwMode="auto">
            <a:xfrm>
              <a:off x="1328" y="1208"/>
              <a:ext cx="144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42" name="Oval 5"/>
            <p:cNvSpPr>
              <a:spLocks noChangeArrowheads="1"/>
            </p:cNvSpPr>
            <p:nvPr/>
          </p:nvSpPr>
          <p:spPr bwMode="auto">
            <a:xfrm>
              <a:off x="1400" y="1352"/>
              <a:ext cx="144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43" name="Oval 6"/>
            <p:cNvSpPr>
              <a:spLocks noChangeArrowheads="1"/>
            </p:cNvSpPr>
            <p:nvPr/>
          </p:nvSpPr>
          <p:spPr bwMode="auto">
            <a:xfrm>
              <a:off x="1504" y="1496"/>
              <a:ext cx="144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44" name="Oval 7"/>
            <p:cNvSpPr>
              <a:spLocks noChangeArrowheads="1"/>
            </p:cNvSpPr>
            <p:nvPr/>
          </p:nvSpPr>
          <p:spPr bwMode="auto">
            <a:xfrm>
              <a:off x="1616" y="1608"/>
              <a:ext cx="144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45" name="Oval 8"/>
            <p:cNvSpPr>
              <a:spLocks noChangeArrowheads="1"/>
            </p:cNvSpPr>
            <p:nvPr/>
          </p:nvSpPr>
          <p:spPr bwMode="auto">
            <a:xfrm>
              <a:off x="1656" y="1768"/>
              <a:ext cx="144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46" name="Oval 9"/>
            <p:cNvSpPr>
              <a:spLocks noChangeArrowheads="1"/>
            </p:cNvSpPr>
            <p:nvPr/>
          </p:nvSpPr>
          <p:spPr bwMode="auto">
            <a:xfrm>
              <a:off x="1744" y="1912"/>
              <a:ext cx="144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47" name="Oval 10"/>
            <p:cNvSpPr>
              <a:spLocks noChangeArrowheads="1"/>
            </p:cNvSpPr>
            <p:nvPr/>
          </p:nvSpPr>
          <p:spPr bwMode="auto">
            <a:xfrm>
              <a:off x="1856" y="2056"/>
              <a:ext cx="144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48" name="Oval 11"/>
            <p:cNvSpPr>
              <a:spLocks noChangeArrowheads="1"/>
            </p:cNvSpPr>
            <p:nvPr/>
          </p:nvSpPr>
          <p:spPr bwMode="auto">
            <a:xfrm>
              <a:off x="1968" y="2176"/>
              <a:ext cx="144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849" name="AutoShape 12"/>
          <p:cNvSpPr>
            <a:spLocks noChangeArrowheads="1"/>
          </p:cNvSpPr>
          <p:nvPr/>
        </p:nvSpPr>
        <p:spPr bwMode="auto">
          <a:xfrm>
            <a:off x="3962400" y="5410200"/>
            <a:ext cx="381000" cy="304800"/>
          </a:xfrm>
          <a:custGeom>
            <a:avLst/>
            <a:gdLst>
              <a:gd name="T0" fmla="*/ 191558 w 21600"/>
              <a:gd name="T1" fmla="*/ 30861 h 21600"/>
              <a:gd name="T2" fmla="*/ 51647 w 21600"/>
              <a:gd name="T3" fmla="*/ 152400 h 21600"/>
              <a:gd name="T4" fmla="*/ 191558 w 21600"/>
              <a:gd name="T5" fmla="*/ 304800 h 21600"/>
              <a:gd name="T6" fmla="*/ 329353 w 21600"/>
              <a:gd name="T7" fmla="*/ 1524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850" name="AutoShape 13"/>
          <p:cNvSpPr>
            <a:spLocks noChangeArrowheads="1"/>
          </p:cNvSpPr>
          <p:nvPr/>
        </p:nvSpPr>
        <p:spPr bwMode="auto">
          <a:xfrm>
            <a:off x="4114800" y="6172200"/>
            <a:ext cx="381000" cy="304800"/>
          </a:xfrm>
          <a:custGeom>
            <a:avLst/>
            <a:gdLst>
              <a:gd name="T0" fmla="*/ 191558 w 21600"/>
              <a:gd name="T1" fmla="*/ 30861 h 21600"/>
              <a:gd name="T2" fmla="*/ 51647 w 21600"/>
              <a:gd name="T3" fmla="*/ 152400 h 21600"/>
              <a:gd name="T4" fmla="*/ 191558 w 21600"/>
              <a:gd name="T5" fmla="*/ 304800 h 21600"/>
              <a:gd name="T6" fmla="*/ 329353 w 21600"/>
              <a:gd name="T7" fmla="*/ 1524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851" name="AutoShape 14"/>
          <p:cNvSpPr>
            <a:spLocks noChangeArrowheads="1"/>
          </p:cNvSpPr>
          <p:nvPr/>
        </p:nvSpPr>
        <p:spPr bwMode="auto">
          <a:xfrm>
            <a:off x="4953000" y="6019800"/>
            <a:ext cx="381000" cy="304800"/>
          </a:xfrm>
          <a:custGeom>
            <a:avLst/>
            <a:gdLst>
              <a:gd name="T0" fmla="*/ 191558 w 21600"/>
              <a:gd name="T1" fmla="*/ 30861 h 21600"/>
              <a:gd name="T2" fmla="*/ 51647 w 21600"/>
              <a:gd name="T3" fmla="*/ 152400 h 21600"/>
              <a:gd name="T4" fmla="*/ 191558 w 21600"/>
              <a:gd name="T5" fmla="*/ 304800 h 21600"/>
              <a:gd name="T6" fmla="*/ 329353 w 21600"/>
              <a:gd name="T7" fmla="*/ 1524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852" name="AutoShape 15"/>
          <p:cNvSpPr>
            <a:spLocks noChangeArrowheads="1"/>
          </p:cNvSpPr>
          <p:nvPr/>
        </p:nvSpPr>
        <p:spPr bwMode="auto">
          <a:xfrm>
            <a:off x="4724400" y="5257800"/>
            <a:ext cx="381000" cy="304800"/>
          </a:xfrm>
          <a:custGeom>
            <a:avLst/>
            <a:gdLst>
              <a:gd name="T0" fmla="*/ 191558 w 21600"/>
              <a:gd name="T1" fmla="*/ 30861 h 21600"/>
              <a:gd name="T2" fmla="*/ 51647 w 21600"/>
              <a:gd name="T3" fmla="*/ 152400 h 21600"/>
              <a:gd name="T4" fmla="*/ 191558 w 21600"/>
              <a:gd name="T5" fmla="*/ 304800 h 21600"/>
              <a:gd name="T6" fmla="*/ 329353 w 21600"/>
              <a:gd name="T7" fmla="*/ 1524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853" name="AutoShape 16"/>
          <p:cNvSpPr>
            <a:spLocks noChangeArrowheads="1"/>
          </p:cNvSpPr>
          <p:nvPr/>
        </p:nvSpPr>
        <p:spPr bwMode="auto">
          <a:xfrm>
            <a:off x="6705600" y="5715000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54" name="Oval 17"/>
          <p:cNvSpPr>
            <a:spLocks noChangeArrowheads="1"/>
          </p:cNvSpPr>
          <p:nvPr/>
        </p:nvSpPr>
        <p:spPr bwMode="auto">
          <a:xfrm>
            <a:off x="7696200" y="5486400"/>
            <a:ext cx="533400" cy="323850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55" name="Oval 18"/>
          <p:cNvSpPr>
            <a:spLocks noChangeArrowheads="1"/>
          </p:cNvSpPr>
          <p:nvPr/>
        </p:nvSpPr>
        <p:spPr bwMode="auto">
          <a:xfrm>
            <a:off x="7924800" y="5181600"/>
            <a:ext cx="533400" cy="323850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56" name="Oval 19"/>
          <p:cNvSpPr>
            <a:spLocks noChangeArrowheads="1"/>
          </p:cNvSpPr>
          <p:nvPr/>
        </p:nvSpPr>
        <p:spPr bwMode="auto">
          <a:xfrm>
            <a:off x="8153400" y="5410200"/>
            <a:ext cx="533400" cy="323850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57" name="Oval 20"/>
          <p:cNvSpPr>
            <a:spLocks noChangeArrowheads="1"/>
          </p:cNvSpPr>
          <p:nvPr/>
        </p:nvSpPr>
        <p:spPr bwMode="auto">
          <a:xfrm>
            <a:off x="8077200" y="5715000"/>
            <a:ext cx="533400" cy="323850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58" name="Oval 21"/>
          <p:cNvSpPr>
            <a:spLocks noChangeArrowheads="1"/>
          </p:cNvSpPr>
          <p:nvPr/>
        </p:nvSpPr>
        <p:spPr bwMode="auto">
          <a:xfrm>
            <a:off x="7543800" y="5791200"/>
            <a:ext cx="533400" cy="323850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59" name="AutoShape 22"/>
          <p:cNvSpPr>
            <a:spLocks noChangeArrowheads="1"/>
          </p:cNvSpPr>
          <p:nvPr/>
        </p:nvSpPr>
        <p:spPr bwMode="auto">
          <a:xfrm>
            <a:off x="457200" y="990600"/>
            <a:ext cx="381000" cy="457200"/>
          </a:xfrm>
          <a:prstGeom prst="lightningBol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60" name="AutoShape 24"/>
          <p:cNvSpPr>
            <a:spLocks noChangeArrowheads="1"/>
          </p:cNvSpPr>
          <p:nvPr/>
        </p:nvSpPr>
        <p:spPr bwMode="auto">
          <a:xfrm>
            <a:off x="533400" y="2057400"/>
            <a:ext cx="381000" cy="457200"/>
          </a:xfrm>
          <a:prstGeom prst="lightningBol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61" name="AutoShape 25"/>
          <p:cNvSpPr>
            <a:spLocks noChangeArrowheads="1"/>
          </p:cNvSpPr>
          <p:nvPr/>
        </p:nvSpPr>
        <p:spPr bwMode="auto">
          <a:xfrm>
            <a:off x="3962400" y="1066800"/>
            <a:ext cx="228600" cy="304800"/>
          </a:xfrm>
          <a:prstGeom prst="lightningBol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62" name="AutoShape 26"/>
          <p:cNvSpPr>
            <a:spLocks noChangeArrowheads="1"/>
          </p:cNvSpPr>
          <p:nvPr/>
        </p:nvSpPr>
        <p:spPr bwMode="auto">
          <a:xfrm>
            <a:off x="1752600" y="2286000"/>
            <a:ext cx="381000" cy="457200"/>
          </a:xfrm>
          <a:prstGeom prst="lightningBol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63" name="AutoShape 27"/>
          <p:cNvSpPr>
            <a:spLocks noChangeArrowheads="1"/>
          </p:cNvSpPr>
          <p:nvPr/>
        </p:nvSpPr>
        <p:spPr bwMode="auto">
          <a:xfrm>
            <a:off x="4648200" y="990600"/>
            <a:ext cx="228600" cy="304800"/>
          </a:xfrm>
          <a:prstGeom prst="lightningBol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64" name="AutoShape 28"/>
          <p:cNvSpPr>
            <a:spLocks noChangeArrowheads="1"/>
          </p:cNvSpPr>
          <p:nvPr/>
        </p:nvSpPr>
        <p:spPr bwMode="auto">
          <a:xfrm>
            <a:off x="5105400" y="1371600"/>
            <a:ext cx="228600" cy="304800"/>
          </a:xfrm>
          <a:prstGeom prst="lightningBol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65" name="AutoShape 29"/>
          <p:cNvSpPr>
            <a:spLocks noChangeArrowheads="1"/>
          </p:cNvSpPr>
          <p:nvPr/>
        </p:nvSpPr>
        <p:spPr bwMode="auto">
          <a:xfrm>
            <a:off x="4953000" y="2286000"/>
            <a:ext cx="228600" cy="304800"/>
          </a:xfrm>
          <a:prstGeom prst="lightningBol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66" name="AutoShape 30"/>
          <p:cNvSpPr>
            <a:spLocks noChangeArrowheads="1"/>
          </p:cNvSpPr>
          <p:nvPr/>
        </p:nvSpPr>
        <p:spPr bwMode="auto">
          <a:xfrm>
            <a:off x="3962400" y="2209800"/>
            <a:ext cx="228600" cy="304800"/>
          </a:xfrm>
          <a:prstGeom prst="lightningBol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67" name="AutoShape 31"/>
          <p:cNvSpPr>
            <a:spLocks noChangeArrowheads="1"/>
          </p:cNvSpPr>
          <p:nvPr/>
        </p:nvSpPr>
        <p:spPr bwMode="auto">
          <a:xfrm>
            <a:off x="6553200" y="2209800"/>
            <a:ext cx="228600" cy="304800"/>
          </a:xfrm>
          <a:prstGeom prst="lightningBol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68" name="AutoShape 32"/>
          <p:cNvSpPr>
            <a:spLocks noChangeArrowheads="1"/>
          </p:cNvSpPr>
          <p:nvPr/>
        </p:nvSpPr>
        <p:spPr bwMode="auto">
          <a:xfrm>
            <a:off x="7772400" y="1143000"/>
            <a:ext cx="228600" cy="304800"/>
          </a:xfrm>
          <a:prstGeom prst="lightningBol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69" name="AutoShape 33"/>
          <p:cNvSpPr>
            <a:spLocks noChangeArrowheads="1"/>
          </p:cNvSpPr>
          <p:nvPr/>
        </p:nvSpPr>
        <p:spPr bwMode="auto">
          <a:xfrm>
            <a:off x="7924800" y="1828800"/>
            <a:ext cx="228600" cy="304800"/>
          </a:xfrm>
          <a:prstGeom prst="lightningBol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70" name="AutoShape 34"/>
          <p:cNvSpPr>
            <a:spLocks noChangeArrowheads="1"/>
          </p:cNvSpPr>
          <p:nvPr/>
        </p:nvSpPr>
        <p:spPr bwMode="auto">
          <a:xfrm>
            <a:off x="7162800" y="2438400"/>
            <a:ext cx="228600" cy="304800"/>
          </a:xfrm>
          <a:prstGeom prst="lightningBol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71" name="AutoShape 35"/>
          <p:cNvSpPr>
            <a:spLocks noChangeArrowheads="1"/>
          </p:cNvSpPr>
          <p:nvPr/>
        </p:nvSpPr>
        <p:spPr bwMode="auto">
          <a:xfrm>
            <a:off x="6477000" y="990600"/>
            <a:ext cx="228600" cy="304800"/>
          </a:xfrm>
          <a:prstGeom prst="lightningBol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72" name="Text Box 36"/>
          <p:cNvSpPr txBox="1">
            <a:spLocks noChangeArrowheads="1"/>
          </p:cNvSpPr>
          <p:nvPr/>
        </p:nvSpPr>
        <p:spPr bwMode="auto">
          <a:xfrm rot="894">
            <a:off x="1066800" y="2667000"/>
            <a:ext cx="6858000" cy="13081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/>
              <a:t>HOW CAN WE DISTINGUISH, SEPARATE AND QUANTIFY THE RELATIVE IMPORTANCE OF THESE DIFFERENT PHENOMENA BY ANALYTICAL TOOLS, SIMULATION TOOLS OR EXPERIMENTAL METHODS ?</a:t>
            </a:r>
          </a:p>
        </p:txBody>
      </p:sp>
      <p:sp>
        <p:nvSpPr>
          <p:cNvPr id="873" name="AutoShape 37"/>
          <p:cNvSpPr>
            <a:spLocks noChangeArrowheads="1"/>
          </p:cNvSpPr>
          <p:nvPr/>
        </p:nvSpPr>
        <p:spPr bwMode="auto">
          <a:xfrm>
            <a:off x="7696200" y="4876800"/>
            <a:ext cx="381000" cy="304800"/>
          </a:xfrm>
          <a:custGeom>
            <a:avLst/>
            <a:gdLst>
              <a:gd name="T0" fmla="*/ 191558 w 21600"/>
              <a:gd name="T1" fmla="*/ 30861 h 21600"/>
              <a:gd name="T2" fmla="*/ 51647 w 21600"/>
              <a:gd name="T3" fmla="*/ 152400 h 21600"/>
              <a:gd name="T4" fmla="*/ 191558 w 21600"/>
              <a:gd name="T5" fmla="*/ 304800 h 21600"/>
              <a:gd name="T6" fmla="*/ 329353 w 21600"/>
              <a:gd name="T7" fmla="*/ 1524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874" name="AutoShape 38"/>
          <p:cNvSpPr>
            <a:spLocks noChangeArrowheads="1"/>
          </p:cNvSpPr>
          <p:nvPr/>
        </p:nvSpPr>
        <p:spPr bwMode="auto">
          <a:xfrm>
            <a:off x="8458200" y="5029200"/>
            <a:ext cx="381000" cy="304800"/>
          </a:xfrm>
          <a:custGeom>
            <a:avLst/>
            <a:gdLst>
              <a:gd name="T0" fmla="*/ 191558 w 21600"/>
              <a:gd name="T1" fmla="*/ 30861 h 21600"/>
              <a:gd name="T2" fmla="*/ 51647 w 21600"/>
              <a:gd name="T3" fmla="*/ 152400 h 21600"/>
              <a:gd name="T4" fmla="*/ 191558 w 21600"/>
              <a:gd name="T5" fmla="*/ 304800 h 21600"/>
              <a:gd name="T6" fmla="*/ 329353 w 21600"/>
              <a:gd name="T7" fmla="*/ 1524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875" name="AutoShape 39"/>
          <p:cNvSpPr>
            <a:spLocks noChangeArrowheads="1"/>
          </p:cNvSpPr>
          <p:nvPr/>
        </p:nvSpPr>
        <p:spPr bwMode="auto">
          <a:xfrm>
            <a:off x="8610600" y="5715000"/>
            <a:ext cx="381000" cy="304800"/>
          </a:xfrm>
          <a:custGeom>
            <a:avLst/>
            <a:gdLst>
              <a:gd name="T0" fmla="*/ 191558 w 21600"/>
              <a:gd name="T1" fmla="*/ 30861 h 21600"/>
              <a:gd name="T2" fmla="*/ 51647 w 21600"/>
              <a:gd name="T3" fmla="*/ 152400 h 21600"/>
              <a:gd name="T4" fmla="*/ 191558 w 21600"/>
              <a:gd name="T5" fmla="*/ 304800 h 21600"/>
              <a:gd name="T6" fmla="*/ 329353 w 21600"/>
              <a:gd name="T7" fmla="*/ 1524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876" name="AutoShape 40"/>
          <p:cNvSpPr>
            <a:spLocks noChangeArrowheads="1"/>
          </p:cNvSpPr>
          <p:nvPr/>
        </p:nvSpPr>
        <p:spPr bwMode="auto">
          <a:xfrm>
            <a:off x="7315200" y="5334000"/>
            <a:ext cx="381000" cy="304800"/>
          </a:xfrm>
          <a:custGeom>
            <a:avLst/>
            <a:gdLst>
              <a:gd name="T0" fmla="*/ 191558 w 21600"/>
              <a:gd name="T1" fmla="*/ 30861 h 21600"/>
              <a:gd name="T2" fmla="*/ 51647 w 21600"/>
              <a:gd name="T3" fmla="*/ 152400 h 21600"/>
              <a:gd name="T4" fmla="*/ 191558 w 21600"/>
              <a:gd name="T5" fmla="*/ 304800 h 21600"/>
              <a:gd name="T6" fmla="*/ 329353 w 21600"/>
              <a:gd name="T7" fmla="*/ 1524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877" name="AutoShape 41"/>
          <p:cNvSpPr>
            <a:spLocks noChangeArrowheads="1"/>
          </p:cNvSpPr>
          <p:nvPr/>
        </p:nvSpPr>
        <p:spPr bwMode="auto">
          <a:xfrm>
            <a:off x="7924800" y="6172200"/>
            <a:ext cx="381000" cy="304800"/>
          </a:xfrm>
          <a:custGeom>
            <a:avLst/>
            <a:gdLst>
              <a:gd name="T0" fmla="*/ 191558 w 21600"/>
              <a:gd name="T1" fmla="*/ 30861 h 21600"/>
              <a:gd name="T2" fmla="*/ 51647 w 21600"/>
              <a:gd name="T3" fmla="*/ 152400 h 21600"/>
              <a:gd name="T4" fmla="*/ 191558 w 21600"/>
              <a:gd name="T5" fmla="*/ 304800 h 21600"/>
              <a:gd name="T6" fmla="*/ 329353 w 21600"/>
              <a:gd name="T7" fmla="*/ 1524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43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2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for polymer-pigment-</a:t>
            </a:r>
            <a:r>
              <a:rPr lang="en-US" dirty="0"/>
              <a:t>s</a:t>
            </a:r>
            <a:r>
              <a:rPr lang="en-US" dirty="0" smtClean="0"/>
              <a:t>olvent interactions</a:t>
            </a:r>
            <a:endParaRPr lang="en-US" dirty="0"/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6451600" y="1066800"/>
            <a:ext cx="2692400" cy="2514600"/>
            <a:chOff x="3984" y="624"/>
            <a:chExt cx="1696" cy="1584"/>
          </a:xfrm>
        </p:grpSpPr>
        <p:sp>
          <p:nvSpPr>
            <p:cNvPr id="5" name="AutoShape 10"/>
            <p:cNvSpPr>
              <a:spLocks noChangeArrowheads="1"/>
            </p:cNvSpPr>
            <p:nvPr/>
          </p:nvSpPr>
          <p:spPr bwMode="auto">
            <a:xfrm>
              <a:off x="5040" y="624"/>
              <a:ext cx="194" cy="201"/>
            </a:xfrm>
            <a:prstGeom prst="star5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>
              <a:off x="4230" y="1533"/>
              <a:ext cx="493" cy="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7" name="Oval 12"/>
            <p:cNvSpPr>
              <a:spLocks noChangeArrowheads="1"/>
            </p:cNvSpPr>
            <p:nvPr/>
          </p:nvSpPr>
          <p:spPr bwMode="auto">
            <a:xfrm>
              <a:off x="4394" y="1203"/>
              <a:ext cx="903" cy="537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grpSp>
          <p:nvGrpSpPr>
            <p:cNvPr id="8" name="Group 13"/>
            <p:cNvGrpSpPr>
              <a:grpSpLocks/>
            </p:cNvGrpSpPr>
            <p:nvPr/>
          </p:nvGrpSpPr>
          <p:grpSpPr bwMode="auto">
            <a:xfrm rot="16414929" flipH="1">
              <a:off x="5022" y="1313"/>
              <a:ext cx="809" cy="506"/>
              <a:chOff x="432" y="1104"/>
              <a:chExt cx="1680" cy="1216"/>
            </a:xfrm>
          </p:grpSpPr>
          <p:sp>
            <p:nvSpPr>
              <p:cNvPr id="68" name="Freeform 14"/>
              <p:cNvSpPr>
                <a:spLocks/>
              </p:cNvSpPr>
              <p:nvPr/>
            </p:nvSpPr>
            <p:spPr bwMode="auto">
              <a:xfrm>
                <a:off x="432" y="1152"/>
                <a:ext cx="1536" cy="1056"/>
              </a:xfrm>
              <a:custGeom>
                <a:avLst/>
                <a:gdLst>
                  <a:gd name="T0" fmla="*/ 0 w 1536"/>
                  <a:gd name="T1" fmla="*/ 48 h 1056"/>
                  <a:gd name="T2" fmla="*/ 384 w 1536"/>
                  <a:gd name="T3" fmla="*/ 48 h 1056"/>
                  <a:gd name="T4" fmla="*/ 384 w 1536"/>
                  <a:gd name="T5" fmla="*/ 336 h 1056"/>
                  <a:gd name="T6" fmla="*/ 672 w 1536"/>
                  <a:gd name="T7" fmla="*/ 144 h 1056"/>
                  <a:gd name="T8" fmla="*/ 816 w 1536"/>
                  <a:gd name="T9" fmla="*/ 528 h 1056"/>
                  <a:gd name="T10" fmla="*/ 912 w 1536"/>
                  <a:gd name="T11" fmla="*/ 96 h 1056"/>
                  <a:gd name="T12" fmla="*/ 1536 w 1536"/>
                  <a:gd name="T13" fmla="*/ 1056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36" h="1056">
                    <a:moveTo>
                      <a:pt x="0" y="48"/>
                    </a:moveTo>
                    <a:cubicBezTo>
                      <a:pt x="160" y="24"/>
                      <a:pt x="320" y="0"/>
                      <a:pt x="384" y="48"/>
                    </a:cubicBezTo>
                    <a:cubicBezTo>
                      <a:pt x="448" y="96"/>
                      <a:pt x="336" y="320"/>
                      <a:pt x="384" y="336"/>
                    </a:cubicBezTo>
                    <a:cubicBezTo>
                      <a:pt x="432" y="352"/>
                      <a:pt x="600" y="112"/>
                      <a:pt x="672" y="144"/>
                    </a:cubicBezTo>
                    <a:cubicBezTo>
                      <a:pt x="744" y="176"/>
                      <a:pt x="776" y="536"/>
                      <a:pt x="816" y="528"/>
                    </a:cubicBezTo>
                    <a:cubicBezTo>
                      <a:pt x="856" y="520"/>
                      <a:pt x="792" y="8"/>
                      <a:pt x="912" y="96"/>
                    </a:cubicBezTo>
                    <a:cubicBezTo>
                      <a:pt x="1032" y="184"/>
                      <a:pt x="1284" y="620"/>
                      <a:pt x="1536" y="1056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69" name="Oval 15"/>
              <p:cNvSpPr>
                <a:spLocks noChangeArrowheads="1"/>
              </p:cNvSpPr>
              <p:nvPr/>
            </p:nvSpPr>
            <p:spPr bwMode="auto">
              <a:xfrm>
                <a:off x="432" y="110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70" name="Oval 16"/>
              <p:cNvSpPr>
                <a:spLocks noChangeArrowheads="1"/>
              </p:cNvSpPr>
              <p:nvPr/>
            </p:nvSpPr>
            <p:spPr bwMode="auto">
              <a:xfrm>
                <a:off x="624" y="110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71" name="Oval 17"/>
              <p:cNvSpPr>
                <a:spLocks noChangeArrowheads="1"/>
              </p:cNvSpPr>
              <p:nvPr/>
            </p:nvSpPr>
            <p:spPr bwMode="auto">
              <a:xfrm>
                <a:off x="768" y="1216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72" name="Oval 18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73" name="Oval 19"/>
              <p:cNvSpPr>
                <a:spLocks noChangeArrowheads="1"/>
              </p:cNvSpPr>
              <p:nvPr/>
            </p:nvSpPr>
            <p:spPr bwMode="auto">
              <a:xfrm>
                <a:off x="960" y="1248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74" name="Oval 20"/>
              <p:cNvSpPr>
                <a:spLocks noChangeArrowheads="1"/>
              </p:cNvSpPr>
              <p:nvPr/>
            </p:nvSpPr>
            <p:spPr bwMode="auto">
              <a:xfrm>
                <a:off x="1104" y="139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75" name="Oval 21"/>
              <p:cNvSpPr>
                <a:spLocks noChangeArrowheads="1"/>
              </p:cNvSpPr>
              <p:nvPr/>
            </p:nvSpPr>
            <p:spPr bwMode="auto">
              <a:xfrm>
                <a:off x="1152" y="158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76" name="Oval 22"/>
              <p:cNvSpPr>
                <a:spLocks noChangeArrowheads="1"/>
              </p:cNvSpPr>
              <p:nvPr/>
            </p:nvSpPr>
            <p:spPr bwMode="auto">
              <a:xfrm>
                <a:off x="1200" y="1296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77" name="Oval 23"/>
              <p:cNvSpPr>
                <a:spLocks noChangeArrowheads="1"/>
              </p:cNvSpPr>
              <p:nvPr/>
            </p:nvSpPr>
            <p:spPr bwMode="auto">
              <a:xfrm>
                <a:off x="1328" y="120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78" name="Oval 24"/>
              <p:cNvSpPr>
                <a:spLocks noChangeArrowheads="1"/>
              </p:cNvSpPr>
              <p:nvPr/>
            </p:nvSpPr>
            <p:spPr bwMode="auto">
              <a:xfrm>
                <a:off x="1400" y="135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79" name="Oval 25"/>
              <p:cNvSpPr>
                <a:spLocks noChangeArrowheads="1"/>
              </p:cNvSpPr>
              <p:nvPr/>
            </p:nvSpPr>
            <p:spPr bwMode="auto">
              <a:xfrm>
                <a:off x="1504" y="149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80" name="Oval 26"/>
              <p:cNvSpPr>
                <a:spLocks noChangeArrowheads="1"/>
              </p:cNvSpPr>
              <p:nvPr/>
            </p:nvSpPr>
            <p:spPr bwMode="auto">
              <a:xfrm>
                <a:off x="1616" y="160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81" name="Oval 27"/>
              <p:cNvSpPr>
                <a:spLocks noChangeArrowheads="1"/>
              </p:cNvSpPr>
              <p:nvPr/>
            </p:nvSpPr>
            <p:spPr bwMode="auto">
              <a:xfrm>
                <a:off x="1656" y="176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82" name="Oval 28"/>
              <p:cNvSpPr>
                <a:spLocks noChangeArrowheads="1"/>
              </p:cNvSpPr>
              <p:nvPr/>
            </p:nvSpPr>
            <p:spPr bwMode="auto">
              <a:xfrm>
                <a:off x="1744" y="191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83" name="Oval 29"/>
              <p:cNvSpPr>
                <a:spLocks noChangeArrowheads="1"/>
              </p:cNvSpPr>
              <p:nvPr/>
            </p:nvSpPr>
            <p:spPr bwMode="auto">
              <a:xfrm>
                <a:off x="1856" y="205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84" name="Oval 30"/>
              <p:cNvSpPr>
                <a:spLocks noChangeArrowheads="1"/>
              </p:cNvSpPr>
              <p:nvPr/>
            </p:nvSpPr>
            <p:spPr bwMode="auto">
              <a:xfrm>
                <a:off x="1968" y="217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</p:grpSp>
        <p:grpSp>
          <p:nvGrpSpPr>
            <p:cNvPr id="9" name="Group 31"/>
            <p:cNvGrpSpPr>
              <a:grpSpLocks/>
            </p:cNvGrpSpPr>
            <p:nvPr/>
          </p:nvGrpSpPr>
          <p:grpSpPr bwMode="auto">
            <a:xfrm rot="21422137" flipH="1">
              <a:off x="4353" y="1698"/>
              <a:ext cx="804" cy="510"/>
              <a:chOff x="432" y="1104"/>
              <a:chExt cx="1680" cy="1216"/>
            </a:xfrm>
          </p:grpSpPr>
          <p:sp>
            <p:nvSpPr>
              <p:cNvPr id="51" name="Freeform 32"/>
              <p:cNvSpPr>
                <a:spLocks/>
              </p:cNvSpPr>
              <p:nvPr/>
            </p:nvSpPr>
            <p:spPr bwMode="auto">
              <a:xfrm>
                <a:off x="432" y="1152"/>
                <a:ext cx="1536" cy="1056"/>
              </a:xfrm>
              <a:custGeom>
                <a:avLst/>
                <a:gdLst>
                  <a:gd name="T0" fmla="*/ 0 w 1536"/>
                  <a:gd name="T1" fmla="*/ 48 h 1056"/>
                  <a:gd name="T2" fmla="*/ 384 w 1536"/>
                  <a:gd name="T3" fmla="*/ 48 h 1056"/>
                  <a:gd name="T4" fmla="*/ 384 w 1536"/>
                  <a:gd name="T5" fmla="*/ 336 h 1056"/>
                  <a:gd name="T6" fmla="*/ 672 w 1536"/>
                  <a:gd name="T7" fmla="*/ 144 h 1056"/>
                  <a:gd name="T8" fmla="*/ 816 w 1536"/>
                  <a:gd name="T9" fmla="*/ 528 h 1056"/>
                  <a:gd name="T10" fmla="*/ 912 w 1536"/>
                  <a:gd name="T11" fmla="*/ 96 h 1056"/>
                  <a:gd name="T12" fmla="*/ 1536 w 1536"/>
                  <a:gd name="T13" fmla="*/ 1056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36" h="1056">
                    <a:moveTo>
                      <a:pt x="0" y="48"/>
                    </a:moveTo>
                    <a:cubicBezTo>
                      <a:pt x="160" y="24"/>
                      <a:pt x="320" y="0"/>
                      <a:pt x="384" y="48"/>
                    </a:cubicBezTo>
                    <a:cubicBezTo>
                      <a:pt x="448" y="96"/>
                      <a:pt x="336" y="320"/>
                      <a:pt x="384" y="336"/>
                    </a:cubicBezTo>
                    <a:cubicBezTo>
                      <a:pt x="432" y="352"/>
                      <a:pt x="600" y="112"/>
                      <a:pt x="672" y="144"/>
                    </a:cubicBezTo>
                    <a:cubicBezTo>
                      <a:pt x="744" y="176"/>
                      <a:pt x="776" y="536"/>
                      <a:pt x="816" y="528"/>
                    </a:cubicBezTo>
                    <a:cubicBezTo>
                      <a:pt x="856" y="520"/>
                      <a:pt x="792" y="8"/>
                      <a:pt x="912" y="96"/>
                    </a:cubicBezTo>
                    <a:cubicBezTo>
                      <a:pt x="1032" y="184"/>
                      <a:pt x="1284" y="620"/>
                      <a:pt x="1536" y="1056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52" name="Oval 33"/>
              <p:cNvSpPr>
                <a:spLocks noChangeArrowheads="1"/>
              </p:cNvSpPr>
              <p:nvPr/>
            </p:nvSpPr>
            <p:spPr bwMode="auto">
              <a:xfrm>
                <a:off x="432" y="110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53" name="Oval 34"/>
              <p:cNvSpPr>
                <a:spLocks noChangeArrowheads="1"/>
              </p:cNvSpPr>
              <p:nvPr/>
            </p:nvSpPr>
            <p:spPr bwMode="auto">
              <a:xfrm>
                <a:off x="624" y="110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54" name="Oval 35"/>
              <p:cNvSpPr>
                <a:spLocks noChangeArrowheads="1"/>
              </p:cNvSpPr>
              <p:nvPr/>
            </p:nvSpPr>
            <p:spPr bwMode="auto">
              <a:xfrm>
                <a:off x="768" y="1216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55" name="Oval 36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56" name="Oval 37"/>
              <p:cNvSpPr>
                <a:spLocks noChangeArrowheads="1"/>
              </p:cNvSpPr>
              <p:nvPr/>
            </p:nvSpPr>
            <p:spPr bwMode="auto">
              <a:xfrm>
                <a:off x="960" y="1248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57" name="Oval 38"/>
              <p:cNvSpPr>
                <a:spLocks noChangeArrowheads="1"/>
              </p:cNvSpPr>
              <p:nvPr/>
            </p:nvSpPr>
            <p:spPr bwMode="auto">
              <a:xfrm>
                <a:off x="1104" y="139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58" name="Oval 39"/>
              <p:cNvSpPr>
                <a:spLocks noChangeArrowheads="1"/>
              </p:cNvSpPr>
              <p:nvPr/>
            </p:nvSpPr>
            <p:spPr bwMode="auto">
              <a:xfrm>
                <a:off x="1152" y="158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59" name="Oval 40"/>
              <p:cNvSpPr>
                <a:spLocks noChangeArrowheads="1"/>
              </p:cNvSpPr>
              <p:nvPr/>
            </p:nvSpPr>
            <p:spPr bwMode="auto">
              <a:xfrm>
                <a:off x="1200" y="1296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60" name="Oval 41"/>
              <p:cNvSpPr>
                <a:spLocks noChangeArrowheads="1"/>
              </p:cNvSpPr>
              <p:nvPr/>
            </p:nvSpPr>
            <p:spPr bwMode="auto">
              <a:xfrm>
                <a:off x="1328" y="120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61" name="Oval 42"/>
              <p:cNvSpPr>
                <a:spLocks noChangeArrowheads="1"/>
              </p:cNvSpPr>
              <p:nvPr/>
            </p:nvSpPr>
            <p:spPr bwMode="auto">
              <a:xfrm>
                <a:off x="1400" y="135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62" name="Oval 43"/>
              <p:cNvSpPr>
                <a:spLocks noChangeArrowheads="1"/>
              </p:cNvSpPr>
              <p:nvPr/>
            </p:nvSpPr>
            <p:spPr bwMode="auto">
              <a:xfrm>
                <a:off x="1504" y="149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63" name="Oval 44"/>
              <p:cNvSpPr>
                <a:spLocks noChangeArrowheads="1"/>
              </p:cNvSpPr>
              <p:nvPr/>
            </p:nvSpPr>
            <p:spPr bwMode="auto">
              <a:xfrm>
                <a:off x="1616" y="160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64" name="Oval 45"/>
              <p:cNvSpPr>
                <a:spLocks noChangeArrowheads="1"/>
              </p:cNvSpPr>
              <p:nvPr/>
            </p:nvSpPr>
            <p:spPr bwMode="auto">
              <a:xfrm>
                <a:off x="1656" y="176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65" name="Oval 46"/>
              <p:cNvSpPr>
                <a:spLocks noChangeArrowheads="1"/>
              </p:cNvSpPr>
              <p:nvPr/>
            </p:nvSpPr>
            <p:spPr bwMode="auto">
              <a:xfrm>
                <a:off x="1744" y="191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66" name="Oval 47"/>
              <p:cNvSpPr>
                <a:spLocks noChangeArrowheads="1"/>
              </p:cNvSpPr>
              <p:nvPr/>
            </p:nvSpPr>
            <p:spPr bwMode="auto">
              <a:xfrm>
                <a:off x="1856" y="205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67" name="Oval 48"/>
              <p:cNvSpPr>
                <a:spLocks noChangeArrowheads="1"/>
              </p:cNvSpPr>
              <p:nvPr/>
            </p:nvSpPr>
            <p:spPr bwMode="auto">
              <a:xfrm>
                <a:off x="1968" y="217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</p:grpSp>
        <p:grpSp>
          <p:nvGrpSpPr>
            <p:cNvPr id="10" name="Group 49"/>
            <p:cNvGrpSpPr>
              <a:grpSpLocks/>
            </p:cNvGrpSpPr>
            <p:nvPr/>
          </p:nvGrpSpPr>
          <p:grpSpPr bwMode="auto">
            <a:xfrm rot="4887728" flipH="1">
              <a:off x="3832" y="1148"/>
              <a:ext cx="809" cy="506"/>
              <a:chOff x="432" y="1104"/>
              <a:chExt cx="1680" cy="1216"/>
            </a:xfrm>
          </p:grpSpPr>
          <p:sp>
            <p:nvSpPr>
              <p:cNvPr id="34" name="Freeform 50"/>
              <p:cNvSpPr>
                <a:spLocks/>
              </p:cNvSpPr>
              <p:nvPr/>
            </p:nvSpPr>
            <p:spPr bwMode="auto">
              <a:xfrm>
                <a:off x="432" y="1152"/>
                <a:ext cx="1536" cy="1056"/>
              </a:xfrm>
              <a:custGeom>
                <a:avLst/>
                <a:gdLst>
                  <a:gd name="T0" fmla="*/ 0 w 1536"/>
                  <a:gd name="T1" fmla="*/ 48 h 1056"/>
                  <a:gd name="T2" fmla="*/ 384 w 1536"/>
                  <a:gd name="T3" fmla="*/ 48 h 1056"/>
                  <a:gd name="T4" fmla="*/ 384 w 1536"/>
                  <a:gd name="T5" fmla="*/ 336 h 1056"/>
                  <a:gd name="T6" fmla="*/ 672 w 1536"/>
                  <a:gd name="T7" fmla="*/ 144 h 1056"/>
                  <a:gd name="T8" fmla="*/ 816 w 1536"/>
                  <a:gd name="T9" fmla="*/ 528 h 1056"/>
                  <a:gd name="T10" fmla="*/ 912 w 1536"/>
                  <a:gd name="T11" fmla="*/ 96 h 1056"/>
                  <a:gd name="T12" fmla="*/ 1536 w 1536"/>
                  <a:gd name="T13" fmla="*/ 1056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36" h="1056">
                    <a:moveTo>
                      <a:pt x="0" y="48"/>
                    </a:moveTo>
                    <a:cubicBezTo>
                      <a:pt x="160" y="24"/>
                      <a:pt x="320" y="0"/>
                      <a:pt x="384" y="48"/>
                    </a:cubicBezTo>
                    <a:cubicBezTo>
                      <a:pt x="448" y="96"/>
                      <a:pt x="336" y="320"/>
                      <a:pt x="384" y="336"/>
                    </a:cubicBezTo>
                    <a:cubicBezTo>
                      <a:pt x="432" y="352"/>
                      <a:pt x="600" y="112"/>
                      <a:pt x="672" y="144"/>
                    </a:cubicBezTo>
                    <a:cubicBezTo>
                      <a:pt x="744" y="176"/>
                      <a:pt x="776" y="536"/>
                      <a:pt x="816" y="528"/>
                    </a:cubicBezTo>
                    <a:cubicBezTo>
                      <a:pt x="856" y="520"/>
                      <a:pt x="792" y="8"/>
                      <a:pt x="912" y="96"/>
                    </a:cubicBezTo>
                    <a:cubicBezTo>
                      <a:pt x="1032" y="184"/>
                      <a:pt x="1284" y="620"/>
                      <a:pt x="1536" y="1056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35" name="Oval 51"/>
              <p:cNvSpPr>
                <a:spLocks noChangeArrowheads="1"/>
              </p:cNvSpPr>
              <p:nvPr/>
            </p:nvSpPr>
            <p:spPr bwMode="auto">
              <a:xfrm>
                <a:off x="432" y="110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36" name="Oval 52"/>
              <p:cNvSpPr>
                <a:spLocks noChangeArrowheads="1"/>
              </p:cNvSpPr>
              <p:nvPr/>
            </p:nvSpPr>
            <p:spPr bwMode="auto">
              <a:xfrm>
                <a:off x="624" y="110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37" name="Oval 53"/>
              <p:cNvSpPr>
                <a:spLocks noChangeArrowheads="1"/>
              </p:cNvSpPr>
              <p:nvPr/>
            </p:nvSpPr>
            <p:spPr bwMode="auto">
              <a:xfrm>
                <a:off x="768" y="1216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38" name="Oval 54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39" name="Oval 55"/>
              <p:cNvSpPr>
                <a:spLocks noChangeArrowheads="1"/>
              </p:cNvSpPr>
              <p:nvPr/>
            </p:nvSpPr>
            <p:spPr bwMode="auto">
              <a:xfrm>
                <a:off x="960" y="1248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40" name="Oval 56"/>
              <p:cNvSpPr>
                <a:spLocks noChangeArrowheads="1"/>
              </p:cNvSpPr>
              <p:nvPr/>
            </p:nvSpPr>
            <p:spPr bwMode="auto">
              <a:xfrm>
                <a:off x="1104" y="139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41" name="Oval 57"/>
              <p:cNvSpPr>
                <a:spLocks noChangeArrowheads="1"/>
              </p:cNvSpPr>
              <p:nvPr/>
            </p:nvSpPr>
            <p:spPr bwMode="auto">
              <a:xfrm>
                <a:off x="1152" y="158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42" name="Oval 58"/>
              <p:cNvSpPr>
                <a:spLocks noChangeArrowheads="1"/>
              </p:cNvSpPr>
              <p:nvPr/>
            </p:nvSpPr>
            <p:spPr bwMode="auto">
              <a:xfrm>
                <a:off x="1200" y="1296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43" name="Oval 59"/>
              <p:cNvSpPr>
                <a:spLocks noChangeArrowheads="1"/>
              </p:cNvSpPr>
              <p:nvPr/>
            </p:nvSpPr>
            <p:spPr bwMode="auto">
              <a:xfrm>
                <a:off x="1328" y="120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44" name="Oval 60"/>
              <p:cNvSpPr>
                <a:spLocks noChangeArrowheads="1"/>
              </p:cNvSpPr>
              <p:nvPr/>
            </p:nvSpPr>
            <p:spPr bwMode="auto">
              <a:xfrm>
                <a:off x="1400" y="135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45" name="Oval 61"/>
              <p:cNvSpPr>
                <a:spLocks noChangeArrowheads="1"/>
              </p:cNvSpPr>
              <p:nvPr/>
            </p:nvSpPr>
            <p:spPr bwMode="auto">
              <a:xfrm>
                <a:off x="1504" y="149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46" name="Oval 62"/>
              <p:cNvSpPr>
                <a:spLocks noChangeArrowheads="1"/>
              </p:cNvSpPr>
              <p:nvPr/>
            </p:nvSpPr>
            <p:spPr bwMode="auto">
              <a:xfrm>
                <a:off x="1616" y="160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47" name="Oval 63"/>
              <p:cNvSpPr>
                <a:spLocks noChangeArrowheads="1"/>
              </p:cNvSpPr>
              <p:nvPr/>
            </p:nvSpPr>
            <p:spPr bwMode="auto">
              <a:xfrm>
                <a:off x="1656" y="176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48" name="Oval 64"/>
              <p:cNvSpPr>
                <a:spLocks noChangeArrowheads="1"/>
              </p:cNvSpPr>
              <p:nvPr/>
            </p:nvSpPr>
            <p:spPr bwMode="auto">
              <a:xfrm>
                <a:off x="1744" y="191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49" name="Oval 65"/>
              <p:cNvSpPr>
                <a:spLocks noChangeArrowheads="1"/>
              </p:cNvSpPr>
              <p:nvPr/>
            </p:nvSpPr>
            <p:spPr bwMode="auto">
              <a:xfrm>
                <a:off x="1856" y="205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50" name="Oval 66"/>
              <p:cNvSpPr>
                <a:spLocks noChangeArrowheads="1"/>
              </p:cNvSpPr>
              <p:nvPr/>
            </p:nvSpPr>
            <p:spPr bwMode="auto">
              <a:xfrm>
                <a:off x="1968" y="217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</p:grpSp>
        <p:grpSp>
          <p:nvGrpSpPr>
            <p:cNvPr id="11" name="Group 67"/>
            <p:cNvGrpSpPr>
              <a:grpSpLocks/>
            </p:cNvGrpSpPr>
            <p:nvPr/>
          </p:nvGrpSpPr>
          <p:grpSpPr bwMode="auto">
            <a:xfrm rot="11041581" flipH="1">
              <a:off x="4599" y="748"/>
              <a:ext cx="804" cy="510"/>
              <a:chOff x="432" y="1104"/>
              <a:chExt cx="1680" cy="1216"/>
            </a:xfrm>
          </p:grpSpPr>
          <p:sp>
            <p:nvSpPr>
              <p:cNvPr id="17" name="Freeform 68"/>
              <p:cNvSpPr>
                <a:spLocks/>
              </p:cNvSpPr>
              <p:nvPr/>
            </p:nvSpPr>
            <p:spPr bwMode="auto">
              <a:xfrm>
                <a:off x="432" y="1152"/>
                <a:ext cx="1536" cy="1056"/>
              </a:xfrm>
              <a:custGeom>
                <a:avLst/>
                <a:gdLst>
                  <a:gd name="T0" fmla="*/ 0 w 1536"/>
                  <a:gd name="T1" fmla="*/ 48 h 1056"/>
                  <a:gd name="T2" fmla="*/ 384 w 1536"/>
                  <a:gd name="T3" fmla="*/ 48 h 1056"/>
                  <a:gd name="T4" fmla="*/ 384 w 1536"/>
                  <a:gd name="T5" fmla="*/ 336 h 1056"/>
                  <a:gd name="T6" fmla="*/ 672 w 1536"/>
                  <a:gd name="T7" fmla="*/ 144 h 1056"/>
                  <a:gd name="T8" fmla="*/ 816 w 1536"/>
                  <a:gd name="T9" fmla="*/ 528 h 1056"/>
                  <a:gd name="T10" fmla="*/ 912 w 1536"/>
                  <a:gd name="T11" fmla="*/ 96 h 1056"/>
                  <a:gd name="T12" fmla="*/ 1536 w 1536"/>
                  <a:gd name="T13" fmla="*/ 1056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36" h="1056">
                    <a:moveTo>
                      <a:pt x="0" y="48"/>
                    </a:moveTo>
                    <a:cubicBezTo>
                      <a:pt x="160" y="24"/>
                      <a:pt x="320" y="0"/>
                      <a:pt x="384" y="48"/>
                    </a:cubicBezTo>
                    <a:cubicBezTo>
                      <a:pt x="448" y="96"/>
                      <a:pt x="336" y="320"/>
                      <a:pt x="384" y="336"/>
                    </a:cubicBezTo>
                    <a:cubicBezTo>
                      <a:pt x="432" y="352"/>
                      <a:pt x="600" y="112"/>
                      <a:pt x="672" y="144"/>
                    </a:cubicBezTo>
                    <a:cubicBezTo>
                      <a:pt x="744" y="176"/>
                      <a:pt x="776" y="536"/>
                      <a:pt x="816" y="528"/>
                    </a:cubicBezTo>
                    <a:cubicBezTo>
                      <a:pt x="856" y="520"/>
                      <a:pt x="792" y="8"/>
                      <a:pt x="912" y="96"/>
                    </a:cubicBezTo>
                    <a:cubicBezTo>
                      <a:pt x="1032" y="184"/>
                      <a:pt x="1284" y="620"/>
                      <a:pt x="1536" y="1056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18" name="Oval 69"/>
              <p:cNvSpPr>
                <a:spLocks noChangeArrowheads="1"/>
              </p:cNvSpPr>
              <p:nvPr/>
            </p:nvSpPr>
            <p:spPr bwMode="auto">
              <a:xfrm>
                <a:off x="432" y="110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19" name="Oval 70"/>
              <p:cNvSpPr>
                <a:spLocks noChangeArrowheads="1"/>
              </p:cNvSpPr>
              <p:nvPr/>
            </p:nvSpPr>
            <p:spPr bwMode="auto">
              <a:xfrm>
                <a:off x="624" y="110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20" name="Oval 71"/>
              <p:cNvSpPr>
                <a:spLocks noChangeArrowheads="1"/>
              </p:cNvSpPr>
              <p:nvPr/>
            </p:nvSpPr>
            <p:spPr bwMode="auto">
              <a:xfrm>
                <a:off x="768" y="1216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21" name="Oval 72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22" name="Oval 73"/>
              <p:cNvSpPr>
                <a:spLocks noChangeArrowheads="1"/>
              </p:cNvSpPr>
              <p:nvPr/>
            </p:nvSpPr>
            <p:spPr bwMode="auto">
              <a:xfrm>
                <a:off x="960" y="1248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23" name="Oval 74"/>
              <p:cNvSpPr>
                <a:spLocks noChangeArrowheads="1"/>
              </p:cNvSpPr>
              <p:nvPr/>
            </p:nvSpPr>
            <p:spPr bwMode="auto">
              <a:xfrm>
                <a:off x="1104" y="139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24" name="Oval 75"/>
              <p:cNvSpPr>
                <a:spLocks noChangeArrowheads="1"/>
              </p:cNvSpPr>
              <p:nvPr/>
            </p:nvSpPr>
            <p:spPr bwMode="auto">
              <a:xfrm>
                <a:off x="1152" y="158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25" name="Oval 76"/>
              <p:cNvSpPr>
                <a:spLocks noChangeArrowheads="1"/>
              </p:cNvSpPr>
              <p:nvPr/>
            </p:nvSpPr>
            <p:spPr bwMode="auto">
              <a:xfrm>
                <a:off x="1200" y="1296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26" name="Oval 77"/>
              <p:cNvSpPr>
                <a:spLocks noChangeArrowheads="1"/>
              </p:cNvSpPr>
              <p:nvPr/>
            </p:nvSpPr>
            <p:spPr bwMode="auto">
              <a:xfrm>
                <a:off x="1328" y="120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27" name="Oval 78"/>
              <p:cNvSpPr>
                <a:spLocks noChangeArrowheads="1"/>
              </p:cNvSpPr>
              <p:nvPr/>
            </p:nvSpPr>
            <p:spPr bwMode="auto">
              <a:xfrm>
                <a:off x="1400" y="135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28" name="Oval 79"/>
              <p:cNvSpPr>
                <a:spLocks noChangeArrowheads="1"/>
              </p:cNvSpPr>
              <p:nvPr/>
            </p:nvSpPr>
            <p:spPr bwMode="auto">
              <a:xfrm>
                <a:off x="1504" y="149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29" name="Oval 80"/>
              <p:cNvSpPr>
                <a:spLocks noChangeArrowheads="1"/>
              </p:cNvSpPr>
              <p:nvPr/>
            </p:nvSpPr>
            <p:spPr bwMode="auto">
              <a:xfrm>
                <a:off x="1616" y="160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30" name="Oval 81"/>
              <p:cNvSpPr>
                <a:spLocks noChangeArrowheads="1"/>
              </p:cNvSpPr>
              <p:nvPr/>
            </p:nvSpPr>
            <p:spPr bwMode="auto">
              <a:xfrm>
                <a:off x="1656" y="176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31" name="Oval 82"/>
              <p:cNvSpPr>
                <a:spLocks noChangeArrowheads="1"/>
              </p:cNvSpPr>
              <p:nvPr/>
            </p:nvSpPr>
            <p:spPr bwMode="auto">
              <a:xfrm>
                <a:off x="1744" y="191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32" name="Oval 83"/>
              <p:cNvSpPr>
                <a:spLocks noChangeArrowheads="1"/>
              </p:cNvSpPr>
              <p:nvPr/>
            </p:nvSpPr>
            <p:spPr bwMode="auto">
              <a:xfrm>
                <a:off x="1856" y="205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33" name="Oval 84"/>
              <p:cNvSpPr>
                <a:spLocks noChangeArrowheads="1"/>
              </p:cNvSpPr>
              <p:nvPr/>
            </p:nvSpPr>
            <p:spPr bwMode="auto">
              <a:xfrm>
                <a:off x="1968" y="217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</p:grpSp>
        <p:sp>
          <p:nvSpPr>
            <p:cNvPr id="12" name="Text Box 85"/>
            <p:cNvSpPr txBox="1">
              <a:spLocks noChangeArrowheads="1"/>
            </p:cNvSpPr>
            <p:nvPr/>
          </p:nvSpPr>
          <p:spPr bwMode="auto">
            <a:xfrm>
              <a:off x="4805" y="1079"/>
              <a:ext cx="199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3200" b="1">
                  <a:solidFill>
                    <a:srgbClr val="00FF00"/>
                  </a:solidFill>
                </a:rPr>
                <a:t>!</a:t>
              </a:r>
              <a:endParaRPr lang="en-US" altLang="en-US" sz="3200"/>
            </a:p>
          </p:txBody>
        </p:sp>
        <p:sp>
          <p:nvSpPr>
            <p:cNvPr id="13" name="Text Box 86"/>
            <p:cNvSpPr txBox="1">
              <a:spLocks noChangeArrowheads="1"/>
            </p:cNvSpPr>
            <p:nvPr/>
          </p:nvSpPr>
          <p:spPr bwMode="auto">
            <a:xfrm>
              <a:off x="5133" y="1244"/>
              <a:ext cx="199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3200" b="1">
                  <a:solidFill>
                    <a:srgbClr val="00FF00"/>
                  </a:solidFill>
                </a:rPr>
                <a:t>!</a:t>
              </a:r>
              <a:endParaRPr lang="en-US" altLang="en-US" sz="3200"/>
            </a:p>
          </p:txBody>
        </p:sp>
        <p:sp>
          <p:nvSpPr>
            <p:cNvPr id="14" name="Text Box 87"/>
            <p:cNvSpPr txBox="1">
              <a:spLocks noChangeArrowheads="1"/>
            </p:cNvSpPr>
            <p:nvPr/>
          </p:nvSpPr>
          <p:spPr bwMode="auto">
            <a:xfrm>
              <a:off x="4764" y="1492"/>
              <a:ext cx="199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3200" b="1">
                  <a:solidFill>
                    <a:srgbClr val="00FF00"/>
                  </a:solidFill>
                </a:rPr>
                <a:t>!</a:t>
              </a:r>
              <a:endParaRPr lang="en-US" altLang="en-US" sz="3200"/>
            </a:p>
          </p:txBody>
        </p:sp>
        <p:sp>
          <p:nvSpPr>
            <p:cNvPr id="15" name="Text Box 88"/>
            <p:cNvSpPr txBox="1">
              <a:spLocks noChangeArrowheads="1"/>
            </p:cNvSpPr>
            <p:nvPr/>
          </p:nvSpPr>
          <p:spPr bwMode="auto">
            <a:xfrm>
              <a:off x="4435" y="1368"/>
              <a:ext cx="199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3200" b="1">
                  <a:solidFill>
                    <a:srgbClr val="00FF00"/>
                  </a:solidFill>
                </a:rPr>
                <a:t>!</a:t>
              </a:r>
              <a:endParaRPr lang="en-US" altLang="en-US" sz="3200"/>
            </a:p>
          </p:txBody>
        </p:sp>
        <p:sp>
          <p:nvSpPr>
            <p:cNvPr id="16" name="Text Box 89"/>
            <p:cNvSpPr txBox="1">
              <a:spLocks noChangeArrowheads="1"/>
            </p:cNvSpPr>
            <p:nvPr/>
          </p:nvSpPr>
          <p:spPr bwMode="auto">
            <a:xfrm>
              <a:off x="5174" y="624"/>
              <a:ext cx="199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3200" b="1">
                  <a:solidFill>
                    <a:srgbClr val="00FF00"/>
                  </a:solidFill>
                </a:rPr>
                <a:t>!</a:t>
              </a:r>
              <a:endParaRPr lang="en-US" altLang="en-US" sz="3200"/>
            </a:p>
          </p:txBody>
        </p:sp>
      </p:grpSp>
      <p:sp>
        <p:nvSpPr>
          <p:cNvPr id="85" name="Oval 90"/>
          <p:cNvSpPr>
            <a:spLocks noChangeArrowheads="1"/>
          </p:cNvSpPr>
          <p:nvPr/>
        </p:nvSpPr>
        <p:spPr bwMode="auto">
          <a:xfrm>
            <a:off x="2079625" y="1546225"/>
            <a:ext cx="1976438" cy="2036763"/>
          </a:xfrm>
          <a:prstGeom prst="ellipse">
            <a:avLst/>
          </a:prstGeom>
          <a:gradFill rotWithShape="0">
            <a:gsLst>
              <a:gs pos="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endParaRPr lang="en-US" altLang="en-US">
              <a:solidFill>
                <a:srgbClr val="0000FF"/>
              </a:solidFill>
            </a:endParaRPr>
          </a:p>
        </p:txBody>
      </p:sp>
      <p:grpSp>
        <p:nvGrpSpPr>
          <p:cNvPr id="86" name="Group 91"/>
          <p:cNvGrpSpPr>
            <a:grpSpLocks/>
          </p:cNvGrpSpPr>
          <p:nvPr/>
        </p:nvGrpSpPr>
        <p:grpSpPr bwMode="auto">
          <a:xfrm>
            <a:off x="846138" y="1114425"/>
            <a:ext cx="4481512" cy="3930650"/>
            <a:chOff x="864" y="1248"/>
            <a:chExt cx="2784" cy="2592"/>
          </a:xfrm>
        </p:grpSpPr>
        <p:sp>
          <p:nvSpPr>
            <p:cNvPr id="87" name="Line 92"/>
            <p:cNvSpPr>
              <a:spLocks noChangeShapeType="1"/>
            </p:cNvSpPr>
            <p:nvPr/>
          </p:nvSpPr>
          <p:spPr bwMode="auto">
            <a:xfrm flipV="1">
              <a:off x="1824" y="1248"/>
              <a:ext cx="0" cy="16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88" name="Line 93"/>
            <p:cNvSpPr>
              <a:spLocks noChangeShapeType="1"/>
            </p:cNvSpPr>
            <p:nvPr/>
          </p:nvSpPr>
          <p:spPr bwMode="auto">
            <a:xfrm>
              <a:off x="1824" y="2880"/>
              <a:ext cx="18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89" name="Line 94"/>
            <p:cNvSpPr>
              <a:spLocks noChangeShapeType="1"/>
            </p:cNvSpPr>
            <p:nvPr/>
          </p:nvSpPr>
          <p:spPr bwMode="auto">
            <a:xfrm flipH="1">
              <a:off x="864" y="2880"/>
              <a:ext cx="960" cy="9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</p:grpSp>
      <p:sp>
        <p:nvSpPr>
          <p:cNvPr id="90" name="Oval 95"/>
          <p:cNvSpPr>
            <a:spLocks noChangeArrowheads="1"/>
          </p:cNvSpPr>
          <p:nvPr/>
        </p:nvSpPr>
        <p:spPr bwMode="auto">
          <a:xfrm>
            <a:off x="3252788" y="2347913"/>
            <a:ext cx="1974850" cy="1976437"/>
          </a:xfrm>
          <a:prstGeom prst="ellipse">
            <a:avLst/>
          </a:prstGeom>
          <a:gradFill rotWithShape="0">
            <a:gsLst>
              <a:gs pos="0">
                <a:srgbClr val="B2B2B2"/>
              </a:gs>
              <a:gs pos="100000">
                <a:srgbClr val="B2B2B2">
                  <a:gamma/>
                  <a:shade val="4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91" name="Text Box 96"/>
          <p:cNvSpPr txBox="1">
            <a:spLocks noChangeArrowheads="1"/>
          </p:cNvSpPr>
          <p:nvPr/>
        </p:nvSpPr>
        <p:spPr bwMode="auto">
          <a:xfrm>
            <a:off x="5167313" y="3213100"/>
            <a:ext cx="493712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 altLang="en-US" sz="1800" b="1"/>
              <a:t>2</a:t>
            </a:r>
            <a:r>
              <a:rPr lang="en-US" altLang="en-US" sz="1800" b="1">
                <a:latin typeface="Symbol" panose="05050102010706020507" pitchFamily="18" charset="2"/>
              </a:rPr>
              <a:t>d</a:t>
            </a:r>
            <a:r>
              <a:rPr lang="en-US" altLang="en-US" sz="1800" b="1" baseline="-25000"/>
              <a:t>d</a:t>
            </a:r>
            <a:endParaRPr lang="en-US" altLang="en-US" sz="1800" b="1"/>
          </a:p>
        </p:txBody>
      </p:sp>
      <p:sp>
        <p:nvSpPr>
          <p:cNvPr id="92" name="Text Box 97"/>
          <p:cNvSpPr txBox="1">
            <a:spLocks noChangeArrowheads="1"/>
          </p:cNvSpPr>
          <p:nvPr/>
        </p:nvSpPr>
        <p:spPr bwMode="auto">
          <a:xfrm>
            <a:off x="2019300" y="990600"/>
            <a:ext cx="39846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 altLang="en-US" sz="1800" b="1">
                <a:latin typeface="Symbol" panose="05050102010706020507" pitchFamily="18" charset="2"/>
              </a:rPr>
              <a:t>d</a:t>
            </a:r>
            <a:r>
              <a:rPr lang="en-US" altLang="en-US" sz="1800" b="1" baseline="-25000"/>
              <a:t>p</a:t>
            </a:r>
            <a:endParaRPr lang="en-US" altLang="en-US" sz="1800" b="1"/>
          </a:p>
        </p:txBody>
      </p:sp>
      <p:sp>
        <p:nvSpPr>
          <p:cNvPr id="93" name="Text Box 98"/>
          <p:cNvSpPr txBox="1">
            <a:spLocks noChangeArrowheads="1"/>
          </p:cNvSpPr>
          <p:nvPr/>
        </p:nvSpPr>
        <p:spPr bwMode="auto">
          <a:xfrm>
            <a:off x="598488" y="4570413"/>
            <a:ext cx="400050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 altLang="en-US" sz="1800" b="1">
                <a:latin typeface="Symbol" panose="05050102010706020507" pitchFamily="18" charset="2"/>
              </a:rPr>
              <a:t>d</a:t>
            </a:r>
            <a:r>
              <a:rPr lang="en-US" altLang="en-US" sz="1800" b="1" baseline="-25000"/>
              <a:t>h</a:t>
            </a:r>
            <a:endParaRPr lang="en-US" altLang="en-US" sz="1800" b="1"/>
          </a:p>
        </p:txBody>
      </p:sp>
      <p:sp>
        <p:nvSpPr>
          <p:cNvPr id="94" name="AutoShape 99"/>
          <p:cNvSpPr>
            <a:spLocks noChangeArrowheads="1"/>
          </p:cNvSpPr>
          <p:nvPr/>
        </p:nvSpPr>
        <p:spPr bwMode="auto">
          <a:xfrm>
            <a:off x="4116388" y="2657475"/>
            <a:ext cx="250825" cy="258763"/>
          </a:xfrm>
          <a:prstGeom prst="star5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95" name="AutoShape 100"/>
          <p:cNvSpPr>
            <a:spLocks noChangeArrowheads="1"/>
          </p:cNvSpPr>
          <p:nvPr/>
        </p:nvSpPr>
        <p:spPr bwMode="auto">
          <a:xfrm>
            <a:off x="4056063" y="3768725"/>
            <a:ext cx="249237" cy="258763"/>
          </a:xfrm>
          <a:prstGeom prst="star5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96" name="AutoShape 101"/>
          <p:cNvSpPr>
            <a:spLocks noChangeArrowheads="1"/>
          </p:cNvSpPr>
          <p:nvPr/>
        </p:nvSpPr>
        <p:spPr bwMode="auto">
          <a:xfrm>
            <a:off x="3438525" y="2225675"/>
            <a:ext cx="249238" cy="258763"/>
          </a:xfrm>
          <a:prstGeom prst="star5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97" name="AutoShape 102"/>
          <p:cNvSpPr>
            <a:spLocks noChangeArrowheads="1"/>
          </p:cNvSpPr>
          <p:nvPr/>
        </p:nvSpPr>
        <p:spPr bwMode="auto">
          <a:xfrm>
            <a:off x="3808413" y="3089275"/>
            <a:ext cx="249237" cy="258763"/>
          </a:xfrm>
          <a:prstGeom prst="star5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98" name="AutoShape 103"/>
          <p:cNvSpPr>
            <a:spLocks noChangeArrowheads="1"/>
          </p:cNvSpPr>
          <p:nvPr/>
        </p:nvSpPr>
        <p:spPr bwMode="auto">
          <a:xfrm>
            <a:off x="2759075" y="4384675"/>
            <a:ext cx="249238" cy="258763"/>
          </a:xfrm>
          <a:prstGeom prst="star5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99" name="AutoShape 104"/>
          <p:cNvSpPr>
            <a:spLocks noChangeArrowheads="1"/>
          </p:cNvSpPr>
          <p:nvPr/>
        </p:nvSpPr>
        <p:spPr bwMode="auto">
          <a:xfrm>
            <a:off x="4549775" y="4446588"/>
            <a:ext cx="249238" cy="258762"/>
          </a:xfrm>
          <a:prstGeom prst="star5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100" name="AutoShape 105"/>
          <p:cNvSpPr>
            <a:spLocks noChangeArrowheads="1"/>
          </p:cNvSpPr>
          <p:nvPr/>
        </p:nvSpPr>
        <p:spPr bwMode="auto">
          <a:xfrm>
            <a:off x="2759075" y="1854200"/>
            <a:ext cx="249238" cy="260350"/>
          </a:xfrm>
          <a:prstGeom prst="star5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101" name="AutoShape 106"/>
          <p:cNvSpPr>
            <a:spLocks noChangeArrowheads="1"/>
          </p:cNvSpPr>
          <p:nvPr/>
        </p:nvSpPr>
        <p:spPr bwMode="auto">
          <a:xfrm>
            <a:off x="4857750" y="2965450"/>
            <a:ext cx="249238" cy="260350"/>
          </a:xfrm>
          <a:prstGeom prst="star5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102" name="Oval 107"/>
          <p:cNvSpPr>
            <a:spLocks noChangeArrowheads="1"/>
          </p:cNvSpPr>
          <p:nvPr/>
        </p:nvSpPr>
        <p:spPr bwMode="auto">
          <a:xfrm>
            <a:off x="846138" y="1670050"/>
            <a:ext cx="1851025" cy="1912938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103" name="AutoShape 108"/>
          <p:cNvSpPr>
            <a:spLocks noChangeArrowheads="1"/>
          </p:cNvSpPr>
          <p:nvPr/>
        </p:nvSpPr>
        <p:spPr bwMode="auto">
          <a:xfrm>
            <a:off x="2820988" y="3459163"/>
            <a:ext cx="249237" cy="258762"/>
          </a:xfrm>
          <a:prstGeom prst="star5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104" name="AutoShape 109"/>
          <p:cNvSpPr>
            <a:spLocks noChangeArrowheads="1"/>
          </p:cNvSpPr>
          <p:nvPr/>
        </p:nvSpPr>
        <p:spPr bwMode="auto">
          <a:xfrm>
            <a:off x="2327275" y="2347913"/>
            <a:ext cx="249238" cy="258762"/>
          </a:xfrm>
          <a:prstGeom prst="star5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105" name="AutoShape 110"/>
          <p:cNvSpPr>
            <a:spLocks noChangeArrowheads="1"/>
          </p:cNvSpPr>
          <p:nvPr/>
        </p:nvSpPr>
        <p:spPr bwMode="auto">
          <a:xfrm>
            <a:off x="1030288" y="2409825"/>
            <a:ext cx="250825" cy="260350"/>
          </a:xfrm>
          <a:prstGeom prst="star5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106" name="AutoShape 111"/>
          <p:cNvSpPr>
            <a:spLocks noChangeArrowheads="1"/>
          </p:cNvSpPr>
          <p:nvPr/>
        </p:nvSpPr>
        <p:spPr bwMode="auto">
          <a:xfrm>
            <a:off x="1463675" y="1916113"/>
            <a:ext cx="249238" cy="260350"/>
          </a:xfrm>
          <a:prstGeom prst="star5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107" name="AutoShape 112"/>
          <p:cNvSpPr>
            <a:spLocks noChangeArrowheads="1"/>
          </p:cNvSpPr>
          <p:nvPr/>
        </p:nvSpPr>
        <p:spPr bwMode="auto">
          <a:xfrm>
            <a:off x="1524000" y="3151188"/>
            <a:ext cx="250825" cy="258762"/>
          </a:xfrm>
          <a:prstGeom prst="star5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108" name="AutoShape 113"/>
          <p:cNvSpPr>
            <a:spLocks noChangeArrowheads="1"/>
          </p:cNvSpPr>
          <p:nvPr/>
        </p:nvSpPr>
        <p:spPr bwMode="auto">
          <a:xfrm>
            <a:off x="1771650" y="2471738"/>
            <a:ext cx="249238" cy="258762"/>
          </a:xfrm>
          <a:prstGeom prst="star5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109" name="AutoShape 114"/>
          <p:cNvSpPr>
            <a:spLocks noChangeArrowheads="1"/>
          </p:cNvSpPr>
          <p:nvPr/>
        </p:nvSpPr>
        <p:spPr bwMode="auto">
          <a:xfrm>
            <a:off x="536575" y="3089275"/>
            <a:ext cx="250825" cy="258763"/>
          </a:xfrm>
          <a:prstGeom prst="star5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110" name="AutoShape 115"/>
          <p:cNvSpPr>
            <a:spLocks noChangeArrowheads="1"/>
          </p:cNvSpPr>
          <p:nvPr/>
        </p:nvSpPr>
        <p:spPr bwMode="auto">
          <a:xfrm>
            <a:off x="1463675" y="3768725"/>
            <a:ext cx="249238" cy="257175"/>
          </a:xfrm>
          <a:prstGeom prst="star5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111" name="Text Box 116"/>
          <p:cNvSpPr txBox="1">
            <a:spLocks noChangeArrowheads="1"/>
          </p:cNvSpPr>
          <p:nvPr/>
        </p:nvSpPr>
        <p:spPr bwMode="auto">
          <a:xfrm>
            <a:off x="4908550" y="3963988"/>
            <a:ext cx="15605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1400" b="1">
                <a:solidFill>
                  <a:schemeClr val="bg2"/>
                </a:solidFill>
              </a:rPr>
              <a:t>Pigment surface</a:t>
            </a:r>
          </a:p>
        </p:txBody>
      </p:sp>
      <p:sp>
        <p:nvSpPr>
          <p:cNvPr id="112" name="Text Box 118"/>
          <p:cNvSpPr txBox="1">
            <a:spLocks noChangeArrowheads="1"/>
          </p:cNvSpPr>
          <p:nvPr/>
        </p:nvSpPr>
        <p:spPr bwMode="auto">
          <a:xfrm>
            <a:off x="228600" y="1238250"/>
            <a:ext cx="165735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1400" b="1">
                <a:solidFill>
                  <a:srgbClr val="FF0000"/>
                </a:solidFill>
              </a:rPr>
              <a:t>Matrixophilic part</a:t>
            </a:r>
          </a:p>
          <a:p>
            <a:r>
              <a:rPr lang="en-US" altLang="en-US" sz="1400" b="1">
                <a:solidFill>
                  <a:srgbClr val="FF0000"/>
                </a:solidFill>
              </a:rPr>
              <a:t>of polymer</a:t>
            </a:r>
          </a:p>
        </p:txBody>
      </p:sp>
      <p:sp>
        <p:nvSpPr>
          <p:cNvPr id="113" name="Text Box 119"/>
          <p:cNvSpPr txBox="1">
            <a:spLocks noChangeArrowheads="1"/>
          </p:cNvSpPr>
          <p:nvPr/>
        </p:nvSpPr>
        <p:spPr bwMode="auto">
          <a:xfrm>
            <a:off x="212725" y="5192713"/>
            <a:ext cx="8931275" cy="120173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GB" altLang="en-US" sz="1300" b="1"/>
              <a:t>* Pigment and pigmentophilic polymer part must overlap: adhesion of the polymer to the pigment surface</a:t>
            </a:r>
          </a:p>
          <a:p>
            <a:r>
              <a:rPr lang="en-GB" altLang="en-US" sz="1300" b="1"/>
              <a:t>* Pigment and matrixophilic polymer part may not overlap: collapsing of the stabilising polymer chains on the pigment surface</a:t>
            </a:r>
          </a:p>
          <a:p>
            <a:r>
              <a:rPr lang="en-GB" altLang="en-US" sz="1300" b="1"/>
              <a:t>* Solvents may only be good solvents for matrixophilic polymer part otherwise competition with other interactions</a:t>
            </a:r>
          </a:p>
        </p:txBody>
      </p:sp>
    </p:spTree>
    <p:extLst>
      <p:ext uri="{BB962C8B-B14F-4D97-AF65-F5344CB8AC3E}">
        <p14:creationId xmlns:p14="http://schemas.microsoft.com/office/powerpoint/2010/main" val="160060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qualify the interactions ?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74675" y="1006476"/>
            <a:ext cx="8064228" cy="2999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1938" indent="-26193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EA3B18"/>
              </a:buClr>
              <a:buFont typeface="Wingdings" panose="05000000000000000000" pitchFamily="2" charset="2"/>
              <a:buChar char="§"/>
              <a:defRPr sz="2800">
                <a:solidFill>
                  <a:srgbClr val="38549A"/>
                </a:solidFill>
                <a:latin typeface="+mn-lt"/>
                <a:ea typeface="+mn-ea"/>
                <a:cs typeface="+mn-cs"/>
              </a:defRPr>
            </a:lvl1pPr>
            <a:lvl2pPr marL="622300" indent="-180975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C3E41E"/>
              </a:buClr>
              <a:buFont typeface="Wingdings" panose="05000000000000000000" pitchFamily="2" charset="2"/>
              <a:buChar char="§"/>
              <a:defRPr sz="2600">
                <a:solidFill>
                  <a:srgbClr val="38549A"/>
                </a:solidFill>
                <a:latin typeface="+mn-lt"/>
                <a:cs typeface="+mn-cs"/>
              </a:defRPr>
            </a:lvl2pPr>
            <a:lvl3pPr marL="973138" indent="-17145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83ADCF"/>
              </a:buClr>
              <a:buFont typeface="Wingdings" panose="05000000000000000000" pitchFamily="2" charset="2"/>
              <a:buChar char="§"/>
              <a:defRPr sz="2400">
                <a:solidFill>
                  <a:srgbClr val="38549A"/>
                </a:solidFill>
                <a:latin typeface="+mn-lt"/>
                <a:cs typeface="+mn-cs"/>
              </a:defRPr>
            </a:lvl3pPr>
            <a:lvl4pPr marL="1333500" indent="-180975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C3E41E"/>
              </a:buClr>
              <a:buSzPct val="60000"/>
              <a:buFont typeface="Bosis for Agfa Medium" pitchFamily="34" charset="0"/>
              <a:buChar char="–"/>
              <a:defRPr sz="2200">
                <a:solidFill>
                  <a:srgbClr val="38549A"/>
                </a:solidFill>
                <a:latin typeface="+mn-lt"/>
                <a:cs typeface="+mn-cs"/>
              </a:defRPr>
            </a:lvl4pPr>
            <a:lvl5pPr marL="1741488" indent="-2286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C3E41E"/>
              </a:buClr>
              <a:buFont typeface="Bosis for Agfa Medium" panose="020B0504030504040204" pitchFamily="34" charset="0"/>
              <a:buChar char="»"/>
              <a:defRPr sz="2000">
                <a:solidFill>
                  <a:srgbClr val="38549A"/>
                </a:solidFill>
                <a:latin typeface="+mn-lt"/>
                <a:cs typeface="+mn-cs"/>
              </a:defRPr>
            </a:lvl5pPr>
            <a:lvl6pPr marL="2198688" indent="-228600" algn="l" rtl="0" fontAlgn="base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C3E41E"/>
              </a:buClr>
              <a:buFont typeface="Bosis for Agfa Medium" pitchFamily="34" charset="0"/>
              <a:buChar char="»"/>
              <a:defRPr sz="2000">
                <a:solidFill>
                  <a:srgbClr val="38549A"/>
                </a:solidFill>
                <a:latin typeface="+mn-lt"/>
                <a:cs typeface="+mn-cs"/>
              </a:defRPr>
            </a:lvl6pPr>
            <a:lvl7pPr marL="2655888" indent="-228600" algn="l" rtl="0" fontAlgn="base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C3E41E"/>
              </a:buClr>
              <a:buFont typeface="Bosis for Agfa Medium" pitchFamily="34" charset="0"/>
              <a:buChar char="»"/>
              <a:defRPr sz="2000">
                <a:solidFill>
                  <a:srgbClr val="38549A"/>
                </a:solidFill>
                <a:latin typeface="+mn-lt"/>
                <a:cs typeface="+mn-cs"/>
              </a:defRPr>
            </a:lvl7pPr>
            <a:lvl8pPr marL="3113088" indent="-228600" algn="l" rtl="0" fontAlgn="base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C3E41E"/>
              </a:buClr>
              <a:buFont typeface="Bosis for Agfa Medium" pitchFamily="34" charset="0"/>
              <a:buChar char="»"/>
              <a:defRPr sz="2000">
                <a:solidFill>
                  <a:srgbClr val="38549A"/>
                </a:solidFill>
                <a:latin typeface="+mn-lt"/>
                <a:cs typeface="+mn-cs"/>
              </a:defRPr>
            </a:lvl8pPr>
            <a:lvl9pPr marL="3570288" indent="-228600" algn="l" rtl="0" fontAlgn="base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C3E41E"/>
              </a:buClr>
              <a:buFont typeface="Bosis for Agfa Medium" pitchFamily="34" charset="0"/>
              <a:buChar char="»"/>
              <a:defRPr sz="2000">
                <a:solidFill>
                  <a:srgbClr val="38549A"/>
                </a:solidFill>
                <a:latin typeface="+mn-lt"/>
                <a:cs typeface="+mn-cs"/>
              </a:defRPr>
            </a:lvl9pPr>
          </a:lstStyle>
          <a:p>
            <a:pPr marL="342900" indent="-342900"/>
            <a:r>
              <a:rPr lang="en-US" altLang="en-US" sz="2600" b="0" kern="0" dirty="0" smtClean="0"/>
              <a:t>Ra</a:t>
            </a:r>
            <a:r>
              <a:rPr lang="en-US" altLang="en-US" sz="2600" b="0" kern="0" baseline="50000" dirty="0" smtClean="0"/>
              <a:t>2</a:t>
            </a:r>
            <a:r>
              <a:rPr lang="en-US" altLang="en-US" sz="2600" b="0" kern="0" dirty="0" smtClean="0"/>
              <a:t>  =  4(</a:t>
            </a:r>
            <a:r>
              <a:rPr lang="en-US" altLang="en-US" sz="2600" b="0" kern="0" dirty="0" smtClean="0">
                <a:sym typeface="Symbol" panose="05050102010706020507" pitchFamily="18" charset="2"/>
              </a:rPr>
              <a:t></a:t>
            </a:r>
            <a:r>
              <a:rPr lang="en-US" altLang="en-US" sz="2600" b="0" kern="0" baseline="-25000" dirty="0" smtClean="0"/>
              <a:t>D1</a:t>
            </a:r>
            <a:r>
              <a:rPr lang="en-US" altLang="en-US" sz="2600" b="0" kern="0" dirty="0" smtClean="0"/>
              <a:t> - </a:t>
            </a:r>
            <a:r>
              <a:rPr lang="en-US" altLang="en-US" sz="2600" b="0" kern="0" dirty="0" smtClean="0">
                <a:sym typeface="Symbol" panose="05050102010706020507" pitchFamily="18" charset="2"/>
              </a:rPr>
              <a:t></a:t>
            </a:r>
            <a:r>
              <a:rPr lang="en-US" altLang="en-US" sz="2600" b="0" kern="0" baseline="-25000" dirty="0" smtClean="0"/>
              <a:t>D2</a:t>
            </a:r>
            <a:r>
              <a:rPr lang="en-US" altLang="en-US" sz="2600" b="0" kern="0" dirty="0" smtClean="0"/>
              <a:t>)</a:t>
            </a:r>
            <a:r>
              <a:rPr lang="en-US" altLang="en-US" sz="2600" b="0" kern="0" baseline="50000" dirty="0" smtClean="0"/>
              <a:t>2</a:t>
            </a:r>
            <a:r>
              <a:rPr lang="en-US" altLang="en-US" sz="2600" b="0" kern="0" dirty="0" smtClean="0"/>
              <a:t>  +  (</a:t>
            </a:r>
            <a:r>
              <a:rPr lang="en-US" altLang="en-US" sz="2600" b="0" kern="0" dirty="0" smtClean="0">
                <a:sym typeface="Symbol" panose="05050102010706020507" pitchFamily="18" charset="2"/>
              </a:rPr>
              <a:t></a:t>
            </a:r>
            <a:r>
              <a:rPr lang="en-US" altLang="en-US" sz="2600" b="0" kern="0" baseline="-25000" dirty="0" smtClean="0"/>
              <a:t>P1</a:t>
            </a:r>
            <a:r>
              <a:rPr lang="en-US" altLang="en-US" sz="2600" b="0" kern="0" dirty="0" smtClean="0"/>
              <a:t> - </a:t>
            </a:r>
            <a:r>
              <a:rPr lang="en-US" altLang="en-US" sz="2600" b="0" kern="0" dirty="0" smtClean="0">
                <a:sym typeface="Symbol" panose="05050102010706020507" pitchFamily="18" charset="2"/>
              </a:rPr>
              <a:t></a:t>
            </a:r>
            <a:r>
              <a:rPr lang="en-US" altLang="en-US" sz="2600" b="0" kern="0" baseline="-25000" dirty="0" smtClean="0"/>
              <a:t>P2</a:t>
            </a:r>
            <a:r>
              <a:rPr lang="en-US" altLang="en-US" sz="2600" b="0" kern="0" dirty="0" smtClean="0"/>
              <a:t>)</a:t>
            </a:r>
            <a:r>
              <a:rPr lang="en-US" altLang="en-US" sz="2600" b="0" kern="0" baseline="50000" dirty="0" smtClean="0"/>
              <a:t>2</a:t>
            </a:r>
            <a:r>
              <a:rPr lang="en-US" altLang="en-US" sz="2600" b="0" kern="0" dirty="0" smtClean="0"/>
              <a:t>  +  (</a:t>
            </a:r>
            <a:r>
              <a:rPr lang="en-US" altLang="en-US" sz="2600" b="0" kern="0" dirty="0" smtClean="0">
                <a:sym typeface="Symbol" panose="05050102010706020507" pitchFamily="18" charset="2"/>
              </a:rPr>
              <a:t></a:t>
            </a:r>
            <a:r>
              <a:rPr lang="en-US" altLang="en-US" sz="2600" b="0" kern="0" baseline="-25000" dirty="0" smtClean="0"/>
              <a:t>H1</a:t>
            </a:r>
            <a:r>
              <a:rPr lang="en-US" altLang="en-US" sz="2600" b="0" kern="0" dirty="0" smtClean="0"/>
              <a:t> - </a:t>
            </a:r>
            <a:r>
              <a:rPr lang="en-US" altLang="en-US" sz="2600" b="0" kern="0" dirty="0" smtClean="0">
                <a:sym typeface="Symbol" panose="05050102010706020507" pitchFamily="18" charset="2"/>
              </a:rPr>
              <a:t></a:t>
            </a:r>
            <a:r>
              <a:rPr lang="en-US" altLang="en-US" sz="2600" b="0" kern="0" baseline="-25000" dirty="0" smtClean="0"/>
              <a:t>H2</a:t>
            </a:r>
            <a:r>
              <a:rPr lang="en-US" altLang="en-US" sz="2600" b="0" kern="0" dirty="0" smtClean="0"/>
              <a:t>)</a:t>
            </a:r>
            <a:r>
              <a:rPr lang="en-US" altLang="en-US" sz="2600" b="0" kern="0" baseline="50000" dirty="0" smtClean="0"/>
              <a:t>2</a:t>
            </a:r>
            <a:endParaRPr lang="en-US" altLang="en-US" sz="2600" b="0" kern="0" baseline="20000" dirty="0" smtClean="0"/>
          </a:p>
          <a:p>
            <a:pPr marL="342900" indent="-342900">
              <a:buFont typeface="Wingdings" panose="05000000000000000000" pitchFamily="2" charset="2"/>
              <a:buNone/>
            </a:pPr>
            <a:r>
              <a:rPr lang="en-GB" altLang="en-US" sz="2600" b="0" kern="0" smtClean="0"/>
              <a:t>= weighted </a:t>
            </a:r>
            <a:r>
              <a:rPr lang="en-GB" altLang="en-US" sz="2600" b="0" kern="0" dirty="0" smtClean="0"/>
              <a:t>geometric distance between 2 components</a:t>
            </a:r>
          </a:p>
          <a:p>
            <a:pPr marL="342900" indent="-342900"/>
            <a:r>
              <a:rPr lang="en-US" altLang="en-US" sz="2600" b="0" kern="0" dirty="0" smtClean="0"/>
              <a:t>RED = Ra / Radius</a:t>
            </a:r>
          </a:p>
          <a:p>
            <a:pPr marL="342900" indent="-342900"/>
            <a:r>
              <a:rPr lang="en-US" altLang="en-US" sz="2600" b="0" kern="0" dirty="0" smtClean="0"/>
              <a:t>If RED &lt; 1 : interaction !</a:t>
            </a:r>
          </a:p>
          <a:p>
            <a:pPr marL="342900" indent="-342900"/>
            <a:r>
              <a:rPr lang="en-US" altLang="en-US" sz="2600" b="0" kern="0" dirty="0" smtClean="0"/>
              <a:t>Interactions can be easily calculated in an interaction table</a:t>
            </a:r>
          </a:p>
          <a:p>
            <a:pPr marL="342900" indent="-342900">
              <a:buFont typeface="Wingdings" panose="05000000000000000000" pitchFamily="2" charset="2"/>
              <a:buNone/>
            </a:pPr>
            <a:endParaRPr lang="en-US" altLang="en-US" sz="2600" b="0" kern="0" dirty="0" smtClean="0"/>
          </a:p>
          <a:p>
            <a:pPr marL="342900" indent="-342900"/>
            <a:endParaRPr lang="en-US" altLang="en-US" sz="2600" b="0" kern="0" dirty="0" smtClean="0"/>
          </a:p>
          <a:p>
            <a:pPr marL="342900" indent="-342900"/>
            <a:endParaRPr lang="en-US" altLang="en-US" sz="2600" b="0" kern="0" dirty="0" smtClean="0"/>
          </a:p>
          <a:p>
            <a:pPr marL="342900" indent="-342900"/>
            <a:endParaRPr lang="da-DK" altLang="en-US" sz="2600" b="0" kern="0" dirty="0" smtClean="0"/>
          </a:p>
          <a:p>
            <a:pPr marL="342900" indent="-342900">
              <a:buFont typeface="Wingdings" panose="05000000000000000000" pitchFamily="2" charset="2"/>
              <a:buNone/>
            </a:pPr>
            <a:endParaRPr lang="en-US" altLang="en-US" sz="2600" b="0" kern="0" dirty="0"/>
          </a:p>
        </p:txBody>
      </p:sp>
    </p:spTree>
    <p:extLst>
      <p:ext uri="{BB962C8B-B14F-4D97-AF65-F5344CB8AC3E}">
        <p14:creationId xmlns:p14="http://schemas.microsoft.com/office/powerpoint/2010/main" val="101385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dirty="0" smtClean="0"/>
              <a:t>High Throughput setup</a:t>
            </a:r>
            <a:endParaRPr lang="nl-NL" altLang="nl-BE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altLang="nl-BE" dirty="0" smtClean="0"/>
              <a:t>Standard, a 58 solvent-set is </a:t>
            </a:r>
            <a:r>
              <a:rPr lang="nl-BE" altLang="nl-BE" dirty="0" err="1" smtClean="0"/>
              <a:t>used</a:t>
            </a:r>
            <a:r>
              <a:rPr lang="nl-BE" altLang="nl-BE" dirty="0" smtClean="0"/>
              <a:t> </a:t>
            </a:r>
            <a:r>
              <a:rPr lang="nl-BE" altLang="nl-BE" dirty="0" err="1" smtClean="0"/>
              <a:t>to</a:t>
            </a:r>
            <a:r>
              <a:rPr lang="nl-BE" altLang="nl-BE" dirty="0" smtClean="0"/>
              <a:t> </a:t>
            </a:r>
            <a:r>
              <a:rPr lang="nl-BE" altLang="nl-BE" dirty="0" err="1" smtClean="0"/>
              <a:t>determine</a:t>
            </a:r>
            <a:r>
              <a:rPr lang="nl-BE" altLang="nl-BE" dirty="0" smtClean="0"/>
              <a:t> the HSP</a:t>
            </a:r>
          </a:p>
          <a:p>
            <a:r>
              <a:rPr lang="nl-BE" altLang="nl-BE" dirty="0" smtClean="0"/>
              <a:t>Samples, </a:t>
            </a:r>
            <a:r>
              <a:rPr lang="nl-BE" altLang="nl-BE" dirty="0" err="1" smtClean="0"/>
              <a:t>solid</a:t>
            </a:r>
            <a:r>
              <a:rPr lang="nl-BE" altLang="nl-BE" dirty="0" smtClean="0"/>
              <a:t> or liquid, are </a:t>
            </a:r>
            <a:r>
              <a:rPr lang="nl-BE" altLang="nl-BE" dirty="0" err="1" smtClean="0"/>
              <a:t>dosed</a:t>
            </a:r>
            <a:r>
              <a:rPr lang="nl-BE" altLang="nl-BE" dirty="0" smtClean="0"/>
              <a:t> </a:t>
            </a:r>
            <a:r>
              <a:rPr lang="nl-BE" altLang="nl-BE" dirty="0" err="1" smtClean="0"/>
              <a:t>using</a:t>
            </a:r>
            <a:r>
              <a:rPr lang="nl-BE" altLang="nl-BE" dirty="0" smtClean="0"/>
              <a:t> HT </a:t>
            </a:r>
            <a:r>
              <a:rPr lang="nl-BE" altLang="nl-BE" dirty="0" err="1" smtClean="0"/>
              <a:t>Robotics</a:t>
            </a:r>
            <a:endParaRPr lang="nl-BE" altLang="nl-BE" dirty="0" smtClean="0"/>
          </a:p>
          <a:p>
            <a:endParaRPr lang="nl-BE" altLang="nl-BE" dirty="0"/>
          </a:p>
          <a:p>
            <a:endParaRPr lang="nl-BE" altLang="nl-BE" dirty="0" smtClean="0"/>
          </a:p>
          <a:p>
            <a:endParaRPr lang="nl-BE" altLang="nl-BE" dirty="0"/>
          </a:p>
          <a:p>
            <a:endParaRPr lang="nl-BE" altLang="nl-BE" dirty="0" smtClean="0"/>
          </a:p>
          <a:p>
            <a:endParaRPr lang="nl-BE" altLang="nl-BE" dirty="0"/>
          </a:p>
          <a:p>
            <a:endParaRPr lang="nl-BE" altLang="nl-BE" dirty="0" smtClean="0"/>
          </a:p>
          <a:p>
            <a:r>
              <a:rPr lang="nl-BE" altLang="nl-BE" dirty="0" smtClean="0"/>
              <a:t>The 58 screeningsolvents are </a:t>
            </a:r>
            <a:r>
              <a:rPr lang="nl-BE" altLang="nl-BE" dirty="0" err="1" smtClean="0"/>
              <a:t>added</a:t>
            </a:r>
            <a:r>
              <a:rPr lang="nl-BE" altLang="nl-BE" dirty="0" smtClean="0"/>
              <a:t> </a:t>
            </a:r>
            <a:r>
              <a:rPr lang="nl-BE" altLang="nl-BE" dirty="0" err="1" smtClean="0"/>
              <a:t>and</a:t>
            </a:r>
            <a:r>
              <a:rPr lang="nl-BE" altLang="nl-BE" dirty="0" smtClean="0"/>
              <a:t> mixtures are </a:t>
            </a:r>
            <a:r>
              <a:rPr lang="nl-BE" altLang="nl-BE" dirty="0" err="1" smtClean="0"/>
              <a:t>equilibrated</a:t>
            </a:r>
            <a:r>
              <a:rPr lang="nl-BE" altLang="nl-BE" dirty="0" smtClean="0"/>
              <a:t> </a:t>
            </a:r>
            <a:r>
              <a:rPr lang="nl-BE" altLang="nl-BE" dirty="0" err="1" smtClean="0"/>
              <a:t>overnight</a:t>
            </a:r>
            <a:r>
              <a:rPr lang="nl-BE" altLang="nl-BE" dirty="0" smtClean="0"/>
              <a:t> on a roller mixer</a:t>
            </a:r>
          </a:p>
          <a:p>
            <a:r>
              <a:rPr lang="nl-BE" altLang="nl-BE" dirty="0" smtClean="0"/>
              <a:t>First line assessment is </a:t>
            </a:r>
            <a:r>
              <a:rPr lang="nl-BE" altLang="nl-BE" dirty="0" err="1" smtClean="0"/>
              <a:t>visually</a:t>
            </a:r>
            <a:r>
              <a:rPr lang="nl-BE" altLang="nl-BE" dirty="0" smtClean="0"/>
              <a:t> (</a:t>
            </a:r>
            <a:r>
              <a:rPr lang="nl-BE" altLang="nl-BE" dirty="0" err="1" smtClean="0"/>
              <a:t>dissolved</a:t>
            </a:r>
            <a:r>
              <a:rPr lang="nl-BE" altLang="nl-BE" dirty="0" smtClean="0"/>
              <a:t>/</a:t>
            </a:r>
            <a:r>
              <a:rPr lang="nl-BE" altLang="nl-BE" dirty="0" err="1" smtClean="0"/>
              <a:t>not</a:t>
            </a:r>
            <a:r>
              <a:rPr lang="nl-BE" altLang="nl-BE" dirty="0" smtClean="0"/>
              <a:t>)</a:t>
            </a:r>
          </a:p>
          <a:p>
            <a:pPr marL="0" indent="0">
              <a:buNone/>
            </a:pPr>
            <a:endParaRPr lang="nl-BE" altLang="nl-BE" dirty="0"/>
          </a:p>
          <a:p>
            <a:pPr marL="0" indent="0">
              <a:buNone/>
            </a:pPr>
            <a:endParaRPr lang="nl-BE" altLang="nl-BE" dirty="0" smtClean="0"/>
          </a:p>
          <a:p>
            <a:pPr marL="0" indent="0">
              <a:buNone/>
            </a:pPr>
            <a:endParaRPr lang="nl-BE" altLang="nl-B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21" y="1996440"/>
            <a:ext cx="4119182" cy="2743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675" y="1996440"/>
            <a:ext cx="4572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58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dirty="0" err="1" smtClean="0"/>
              <a:t>One</a:t>
            </a:r>
            <a:r>
              <a:rPr lang="nl-BE" altLang="nl-BE" dirty="0" smtClean="0"/>
              <a:t> step </a:t>
            </a:r>
            <a:r>
              <a:rPr lang="nl-BE" altLang="nl-BE" dirty="0" err="1" smtClean="0"/>
              <a:t>further</a:t>
            </a:r>
            <a:r>
              <a:rPr lang="nl-BE" altLang="nl-BE" dirty="0" smtClean="0"/>
              <a:t> </a:t>
            </a:r>
            <a:r>
              <a:rPr lang="nl-BE" altLang="nl-BE" dirty="0" err="1" smtClean="0"/>
              <a:t>by</a:t>
            </a:r>
            <a:r>
              <a:rPr lang="nl-BE" altLang="nl-BE" dirty="0" smtClean="0"/>
              <a:t> </a:t>
            </a:r>
            <a:r>
              <a:rPr lang="nl-BE" altLang="nl-BE" dirty="0" err="1" smtClean="0"/>
              <a:t>analytical</a:t>
            </a:r>
            <a:r>
              <a:rPr lang="nl-BE" altLang="nl-BE" dirty="0" smtClean="0"/>
              <a:t> assessment</a:t>
            </a:r>
            <a:endParaRPr lang="nl-NL" altLang="nl-BE" dirty="0" smtClean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640138" y="1050925"/>
            <a:ext cx="1239837" cy="369332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dirty="0" smtClean="0"/>
              <a:t>Sample</a:t>
            </a:r>
            <a:endParaRPr lang="en-US" altLang="en-US" dirty="0"/>
          </a:p>
        </p:txBody>
      </p:sp>
      <p:cxnSp>
        <p:nvCxnSpPr>
          <p:cNvPr id="8" name="AutoShape 8"/>
          <p:cNvCxnSpPr>
            <a:cxnSpLocks noChangeShapeType="1"/>
            <a:stCxn id="7" idx="2"/>
          </p:cNvCxnSpPr>
          <p:nvPr/>
        </p:nvCxnSpPr>
        <p:spPr bwMode="auto">
          <a:xfrm rot="5400000">
            <a:off x="2993350" y="471608"/>
            <a:ext cx="318058" cy="2215356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AutoShape 10"/>
          <p:cNvCxnSpPr>
            <a:cxnSpLocks noChangeShapeType="1"/>
            <a:stCxn id="7" idx="2"/>
          </p:cNvCxnSpPr>
          <p:nvPr/>
        </p:nvCxnSpPr>
        <p:spPr bwMode="auto">
          <a:xfrm rot="16200000" flipH="1">
            <a:off x="5493663" y="186650"/>
            <a:ext cx="322818" cy="2790031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060450" y="1519238"/>
            <a:ext cx="124936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400"/>
              <a:t>Polymer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7024688" y="1487488"/>
            <a:ext cx="15128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400"/>
              <a:t>Pigment or solid particles</a:t>
            </a:r>
          </a:p>
        </p:txBody>
      </p:sp>
      <p:cxnSp>
        <p:nvCxnSpPr>
          <p:cNvPr id="12" name="AutoShape 13"/>
          <p:cNvCxnSpPr>
            <a:cxnSpLocks noChangeShapeType="1"/>
            <a:stCxn id="7" idx="2"/>
          </p:cNvCxnSpPr>
          <p:nvPr/>
        </p:nvCxnSpPr>
        <p:spPr bwMode="auto">
          <a:xfrm rot="5400000">
            <a:off x="3941882" y="1734464"/>
            <a:ext cx="632382" cy="396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3476625" y="2117725"/>
            <a:ext cx="15827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400"/>
              <a:t>Non-polymer</a:t>
            </a:r>
          </a:p>
        </p:txBody>
      </p:sp>
      <p:cxnSp>
        <p:nvCxnSpPr>
          <p:cNvPr id="14" name="AutoShape 15"/>
          <p:cNvCxnSpPr>
            <a:cxnSpLocks noChangeShapeType="1"/>
            <a:stCxn id="10" idx="2"/>
          </p:cNvCxnSpPr>
          <p:nvPr/>
        </p:nvCxnSpPr>
        <p:spPr bwMode="auto">
          <a:xfrm rot="5400000">
            <a:off x="1340943" y="2170412"/>
            <a:ext cx="687586" cy="79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923925" y="2486025"/>
            <a:ext cx="15811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400" dirty="0"/>
              <a:t>GPC </a:t>
            </a:r>
            <a:r>
              <a:rPr lang="en-US" altLang="en-US" sz="1400" dirty="0" smtClean="0"/>
              <a:t>with UV/ELSD/RI</a:t>
            </a:r>
            <a:endParaRPr lang="en-US" altLang="en-US" sz="1400" dirty="0"/>
          </a:p>
        </p:txBody>
      </p:sp>
      <p:cxnSp>
        <p:nvCxnSpPr>
          <p:cNvPr id="16" name="AutoShape 17"/>
          <p:cNvCxnSpPr>
            <a:cxnSpLocks noChangeShapeType="1"/>
            <a:stCxn id="13" idx="2"/>
          </p:cNvCxnSpPr>
          <p:nvPr/>
        </p:nvCxnSpPr>
        <p:spPr bwMode="auto">
          <a:xfrm rot="5400000">
            <a:off x="2991942" y="2475210"/>
            <a:ext cx="1325761" cy="1226344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AutoShape 18"/>
          <p:cNvCxnSpPr>
            <a:cxnSpLocks noChangeShapeType="1"/>
            <a:stCxn id="13" idx="2"/>
          </p:cNvCxnSpPr>
          <p:nvPr/>
        </p:nvCxnSpPr>
        <p:spPr bwMode="auto">
          <a:xfrm rot="16200000" flipH="1">
            <a:off x="4072236" y="2621260"/>
            <a:ext cx="1292423" cy="900906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2570959" y="3767138"/>
            <a:ext cx="17700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400" dirty="0" smtClean="0"/>
              <a:t>UV-active</a:t>
            </a:r>
            <a:endParaRPr lang="en-US" altLang="en-US" sz="1400" dirty="0"/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4229100" y="3767138"/>
            <a:ext cx="177006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400" dirty="0" smtClean="0"/>
              <a:t>Non UV-active</a:t>
            </a:r>
            <a:endParaRPr lang="en-US" altLang="en-US" sz="1400" dirty="0"/>
          </a:p>
        </p:txBody>
      </p:sp>
      <p:cxnSp>
        <p:nvCxnSpPr>
          <p:cNvPr id="20" name="AutoShape 21"/>
          <p:cNvCxnSpPr>
            <a:cxnSpLocks noChangeShapeType="1"/>
            <a:stCxn id="18" idx="2"/>
            <a:endCxn id="23" idx="0"/>
          </p:cNvCxnSpPr>
          <p:nvPr/>
        </p:nvCxnSpPr>
        <p:spPr bwMode="auto">
          <a:xfrm rot="16200000" flipH="1">
            <a:off x="3132834" y="4398070"/>
            <a:ext cx="865385" cy="21907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AutoShape 22"/>
          <p:cNvCxnSpPr>
            <a:cxnSpLocks noChangeShapeType="1"/>
            <a:stCxn id="18" idx="2"/>
          </p:cNvCxnSpPr>
          <p:nvPr/>
        </p:nvCxnSpPr>
        <p:spPr bwMode="auto">
          <a:xfrm rot="5400000">
            <a:off x="2590309" y="4106368"/>
            <a:ext cx="897135" cy="834229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2328865" y="4930874"/>
            <a:ext cx="12477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400" dirty="0"/>
              <a:t>HPLC</a:t>
            </a:r>
          </a:p>
        </p:txBody>
      </p:sp>
      <p:sp>
        <p:nvSpPr>
          <p:cNvPr id="23" name="Text Box 24"/>
          <p:cNvSpPr txBox="1">
            <a:spLocks noChangeArrowheads="1"/>
          </p:cNvSpPr>
          <p:nvPr/>
        </p:nvSpPr>
        <p:spPr bwMode="auto">
          <a:xfrm>
            <a:off x="3119438" y="4940300"/>
            <a:ext cx="11112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400"/>
              <a:t>UV-VIS</a:t>
            </a:r>
          </a:p>
        </p:txBody>
      </p:sp>
      <p:cxnSp>
        <p:nvCxnSpPr>
          <p:cNvPr id="24" name="AutoShape 25"/>
          <p:cNvCxnSpPr>
            <a:cxnSpLocks noChangeShapeType="1"/>
            <a:stCxn id="19" idx="2"/>
          </p:cNvCxnSpPr>
          <p:nvPr/>
        </p:nvCxnSpPr>
        <p:spPr bwMode="auto">
          <a:xfrm rot="5400000">
            <a:off x="4466732" y="4111925"/>
            <a:ext cx="684410" cy="610391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AutoShape 26"/>
          <p:cNvCxnSpPr>
            <a:cxnSpLocks noChangeShapeType="1"/>
          </p:cNvCxnSpPr>
          <p:nvPr/>
        </p:nvCxnSpPr>
        <p:spPr bwMode="auto">
          <a:xfrm rot="16200000" flipH="1">
            <a:off x="4584700" y="4610100"/>
            <a:ext cx="1063625" cy="317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AutoShape 27"/>
          <p:cNvCxnSpPr>
            <a:cxnSpLocks noChangeShapeType="1"/>
            <a:stCxn id="19" idx="2"/>
          </p:cNvCxnSpPr>
          <p:nvPr/>
        </p:nvCxnSpPr>
        <p:spPr bwMode="auto">
          <a:xfrm rot="16200000" flipH="1">
            <a:off x="5012831" y="4176215"/>
            <a:ext cx="1224159" cy="102155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 Box 28"/>
          <p:cNvSpPr txBox="1">
            <a:spLocks noChangeArrowheads="1"/>
          </p:cNvSpPr>
          <p:nvPr/>
        </p:nvSpPr>
        <p:spPr bwMode="auto">
          <a:xfrm>
            <a:off x="4178300" y="4743450"/>
            <a:ext cx="8032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400"/>
              <a:t>LCMS</a:t>
            </a:r>
          </a:p>
        </p:txBody>
      </p:sp>
      <p:sp>
        <p:nvSpPr>
          <p:cNvPr id="28" name="Text Box 29"/>
          <p:cNvSpPr txBox="1">
            <a:spLocks noChangeArrowheads="1"/>
          </p:cNvSpPr>
          <p:nvPr/>
        </p:nvSpPr>
        <p:spPr bwMode="auto">
          <a:xfrm>
            <a:off x="4854575" y="5084763"/>
            <a:ext cx="9192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1400" dirty="0"/>
              <a:t>GC(MS)</a:t>
            </a:r>
          </a:p>
        </p:txBody>
      </p:sp>
      <p:sp>
        <p:nvSpPr>
          <p:cNvPr id="29" name="Text Box 30"/>
          <p:cNvSpPr txBox="1">
            <a:spLocks noChangeArrowheads="1"/>
          </p:cNvSpPr>
          <p:nvPr/>
        </p:nvSpPr>
        <p:spPr bwMode="auto">
          <a:xfrm>
            <a:off x="5760246" y="5255178"/>
            <a:ext cx="10160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400" dirty="0"/>
              <a:t>HPLC-Corona of ELSD</a:t>
            </a:r>
          </a:p>
        </p:txBody>
      </p:sp>
      <p:cxnSp>
        <p:nvCxnSpPr>
          <p:cNvPr id="30" name="AutoShape 31"/>
          <p:cNvCxnSpPr>
            <a:cxnSpLocks noChangeShapeType="1"/>
            <a:stCxn id="11" idx="2"/>
          </p:cNvCxnSpPr>
          <p:nvPr/>
        </p:nvCxnSpPr>
        <p:spPr bwMode="auto">
          <a:xfrm>
            <a:off x="7781132" y="2010708"/>
            <a:ext cx="793" cy="111666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 Box 32"/>
          <p:cNvSpPr txBox="1">
            <a:spLocks noChangeArrowheads="1"/>
          </p:cNvSpPr>
          <p:nvPr/>
        </p:nvSpPr>
        <p:spPr bwMode="auto">
          <a:xfrm>
            <a:off x="6889749" y="3103563"/>
            <a:ext cx="19542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1400" dirty="0" err="1"/>
              <a:t>Lumisizer</a:t>
            </a:r>
            <a:r>
              <a:rPr lang="en-US" altLang="en-US" sz="1400" dirty="0"/>
              <a:t> </a:t>
            </a:r>
            <a:r>
              <a:rPr lang="en-US" altLang="en-US" sz="1400" dirty="0" smtClean="0"/>
              <a:t>(sedimentation rate)</a:t>
            </a:r>
            <a:endParaRPr lang="en-US" alt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592183" y="6059008"/>
            <a:ext cx="5406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Responses are ultimately scaled to scores 1 - 6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57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gfa-Labs kleur">
  <a:themeElements>
    <a:clrScheme name="">
      <a:dk1>
        <a:srgbClr val="000000"/>
      </a:dk1>
      <a:lt1>
        <a:srgbClr val="FFFFFF"/>
      </a:lt1>
      <a:dk2>
        <a:srgbClr val="61808B"/>
      </a:dk2>
      <a:lt2>
        <a:srgbClr val="808080"/>
      </a:lt2>
      <a:accent1>
        <a:srgbClr val="F57311"/>
      </a:accent1>
      <a:accent2>
        <a:srgbClr val="5FAD42"/>
      </a:accent2>
      <a:accent3>
        <a:srgbClr val="FFFFFF"/>
      </a:accent3>
      <a:accent4>
        <a:srgbClr val="000000"/>
      </a:accent4>
      <a:accent5>
        <a:srgbClr val="F9BCAA"/>
      </a:accent5>
      <a:accent6>
        <a:srgbClr val="559C3B"/>
      </a:accent6>
      <a:hlink>
        <a:srgbClr val="6095C1"/>
      </a:hlink>
      <a:folHlink>
        <a:srgbClr val="B87BBA"/>
      </a:folHlink>
    </a:clrScheme>
    <a:fontScheme name="Agfa-Labs kleur">
      <a:majorFont>
        <a:latin typeface="Bosis for Agfa SemiBold"/>
        <a:ea typeface=""/>
        <a:cs typeface="Arial"/>
      </a:majorFont>
      <a:minorFont>
        <a:latin typeface="Bosis for Agfa Medium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Agfa-Labs kleu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fa-Labs kleu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fa-Labs kleu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fa-Labs kleu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fa-Labs kleu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fa-Labs kleu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fa-Labs kleu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fa-Labs kleu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fa-Labs kleu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fa-Labs kleu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fa-Labs kleu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fa-Labs kleu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fa-Labs kleur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fa-Labs kleur 14">
        <a:dk1>
          <a:srgbClr val="000000"/>
        </a:dk1>
        <a:lt1>
          <a:srgbClr val="FFFFFF"/>
        </a:lt1>
        <a:dk2>
          <a:srgbClr val="61808B"/>
        </a:dk2>
        <a:lt2>
          <a:srgbClr val="808080"/>
        </a:lt2>
        <a:accent1>
          <a:srgbClr val="F57311"/>
        </a:accent1>
        <a:accent2>
          <a:srgbClr val="6095C1"/>
        </a:accent2>
        <a:accent3>
          <a:srgbClr val="FFFFFF"/>
        </a:accent3>
        <a:accent4>
          <a:srgbClr val="000000"/>
        </a:accent4>
        <a:accent5>
          <a:srgbClr val="F9BCAA"/>
        </a:accent5>
        <a:accent6>
          <a:srgbClr val="5687AF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fa-Labs kleur 15">
        <a:dk1>
          <a:srgbClr val="000000"/>
        </a:dk1>
        <a:lt1>
          <a:srgbClr val="FFFFFF"/>
        </a:lt1>
        <a:dk2>
          <a:srgbClr val="61808B"/>
        </a:dk2>
        <a:lt2>
          <a:srgbClr val="808080"/>
        </a:lt2>
        <a:accent1>
          <a:srgbClr val="F57311"/>
        </a:accent1>
        <a:accent2>
          <a:srgbClr val="6095C1"/>
        </a:accent2>
        <a:accent3>
          <a:srgbClr val="FFFFFF"/>
        </a:accent3>
        <a:accent4>
          <a:srgbClr val="000000"/>
        </a:accent4>
        <a:accent5>
          <a:srgbClr val="F9BCAA"/>
        </a:accent5>
        <a:accent6>
          <a:srgbClr val="5687AF"/>
        </a:accent6>
        <a:hlink>
          <a:srgbClr val="777777"/>
        </a:hlink>
        <a:folHlink>
          <a:srgbClr val="5FAD4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fa-Labs kleur 16">
        <a:dk1>
          <a:srgbClr val="000000"/>
        </a:dk1>
        <a:lt1>
          <a:srgbClr val="FFFFFF"/>
        </a:lt1>
        <a:dk2>
          <a:srgbClr val="61808B"/>
        </a:dk2>
        <a:lt2>
          <a:srgbClr val="808080"/>
        </a:lt2>
        <a:accent1>
          <a:srgbClr val="F57311"/>
        </a:accent1>
        <a:accent2>
          <a:srgbClr val="6095C1"/>
        </a:accent2>
        <a:accent3>
          <a:srgbClr val="FFFFFF"/>
        </a:accent3>
        <a:accent4>
          <a:srgbClr val="000000"/>
        </a:accent4>
        <a:accent5>
          <a:srgbClr val="F9BCAA"/>
        </a:accent5>
        <a:accent6>
          <a:srgbClr val="5687AF"/>
        </a:accent6>
        <a:hlink>
          <a:srgbClr val="5FAD42"/>
        </a:hlink>
        <a:folHlink>
          <a:srgbClr val="B87BB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angepast ontwerp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20454</TotalTime>
  <Words>585</Words>
  <Application>Microsoft Office PowerPoint</Application>
  <PresentationFormat>On-screen Show (4:3)</PresentationFormat>
  <Paragraphs>104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Bosis for Agfa Light</vt:lpstr>
      <vt:lpstr>Bosis for Agfa Medium</vt:lpstr>
      <vt:lpstr>Bosis for Agfa SemiBold</vt:lpstr>
      <vt:lpstr>Calibri</vt:lpstr>
      <vt:lpstr>Calibri Light</vt:lpstr>
      <vt:lpstr>Symbol</vt:lpstr>
      <vt:lpstr>Wingdings</vt:lpstr>
      <vt:lpstr>Agfa-Labs kleur</vt:lpstr>
      <vt:lpstr>Aangepast ontwerp</vt:lpstr>
      <vt:lpstr>ISIS/Draw Sketch</vt:lpstr>
      <vt:lpstr>Worksheet</vt:lpstr>
      <vt:lpstr>High-Throughput HSP  in inkjet ink development  </vt:lpstr>
      <vt:lpstr>Inkjet ink design</vt:lpstr>
      <vt:lpstr>Which model ?</vt:lpstr>
      <vt:lpstr>Which interactions are allowed ?</vt:lpstr>
      <vt:lpstr>..and…which are not allowed</vt:lpstr>
      <vt:lpstr>Model for polymer-pigment-solvent interactions</vt:lpstr>
      <vt:lpstr>How to qualify the interactions ?</vt:lpstr>
      <vt:lpstr>High Throughput setup</vt:lpstr>
      <vt:lpstr>One step further by analytical assessment</vt:lpstr>
      <vt:lpstr>Example 1 : UV-curable inkjet ink</vt:lpstr>
      <vt:lpstr>Example 2 : Water based inkjet ink</vt:lpstr>
      <vt:lpstr>Example 3 : Water based inkjet ink with additives</vt:lpstr>
      <vt:lpstr>Example 4 : UV-curable ink : Prototype</vt:lpstr>
      <vt:lpstr>Conclusions</vt:lpstr>
    </vt:vector>
  </TitlesOfParts>
  <Company>Agfa Gevaert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Wuytens , Bart</dc:creator>
  <cp:lastModifiedBy>Wuytens , Bart</cp:lastModifiedBy>
  <cp:revision>461</cp:revision>
  <cp:lastPrinted>2017-03-13T14:18:32Z</cp:lastPrinted>
  <dcterms:created xsi:type="dcterms:W3CDTF">2011-02-22T14:43:40Z</dcterms:created>
  <dcterms:modified xsi:type="dcterms:W3CDTF">2017-03-16T09:53:53Z</dcterms:modified>
</cp:coreProperties>
</file>